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7"/>
  </p:notesMasterIdLst>
  <p:sldIdLst>
    <p:sldId id="256" r:id="rId5"/>
    <p:sldId id="281" r:id="rId6"/>
    <p:sldId id="327" r:id="rId7"/>
    <p:sldId id="342" r:id="rId8"/>
    <p:sldId id="365" r:id="rId9"/>
    <p:sldId id="366" r:id="rId10"/>
    <p:sldId id="283" r:id="rId11"/>
    <p:sldId id="285" r:id="rId12"/>
    <p:sldId id="367" r:id="rId13"/>
    <p:sldId id="369" r:id="rId14"/>
    <p:sldId id="286" r:id="rId15"/>
    <p:sldId id="304" r:id="rId16"/>
    <p:sldId id="306" r:id="rId17"/>
    <p:sldId id="368" r:id="rId18"/>
    <p:sldId id="381" r:id="rId19"/>
    <p:sldId id="382" r:id="rId20"/>
    <p:sldId id="287" r:id="rId21"/>
    <p:sldId id="291" r:id="rId22"/>
    <p:sldId id="292" r:id="rId23"/>
    <p:sldId id="294" r:id="rId24"/>
    <p:sldId id="293" r:id="rId25"/>
    <p:sldId id="297" r:id="rId26"/>
    <p:sldId id="299" r:id="rId27"/>
    <p:sldId id="296" r:id="rId28"/>
    <p:sldId id="300" r:id="rId29"/>
    <p:sldId id="301" r:id="rId30"/>
    <p:sldId id="295" r:id="rId31"/>
    <p:sldId id="302" r:id="rId32"/>
    <p:sldId id="370" r:id="rId33"/>
    <p:sldId id="288" r:id="rId34"/>
    <p:sldId id="259" r:id="rId35"/>
    <p:sldId id="312" r:id="rId36"/>
    <p:sldId id="267" r:id="rId37"/>
    <p:sldId id="311" r:id="rId38"/>
    <p:sldId id="310" r:id="rId39"/>
    <p:sldId id="289" r:id="rId40"/>
    <p:sldId id="258" r:id="rId41"/>
    <p:sldId id="305" r:id="rId42"/>
    <p:sldId id="308" r:id="rId43"/>
    <p:sldId id="309" r:id="rId44"/>
    <p:sldId id="372" r:id="rId45"/>
    <p:sldId id="373" r:id="rId46"/>
    <p:sldId id="290" r:id="rId47"/>
    <p:sldId id="376" r:id="rId48"/>
    <p:sldId id="377" r:id="rId49"/>
    <p:sldId id="378" r:id="rId50"/>
    <p:sldId id="379" r:id="rId51"/>
    <p:sldId id="374" r:id="rId52"/>
    <p:sldId id="380" r:id="rId53"/>
    <p:sldId id="357" r:id="rId54"/>
    <p:sldId id="263" r:id="rId55"/>
    <p:sldId id="264" r:id="rId56"/>
  </p:sldIdLst>
  <p:sldSz cx="12192000" cy="6858000"/>
  <p:notesSz cx="6858000" cy="9144000"/>
  <p:embeddedFontLs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gUy7Ra4k/a8e0p3b36azlHRrKrB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nabou Barry" initials="JB" lastIdx="1" clrIdx="0">
    <p:extLst>
      <p:ext uri="{19B8F6BF-5375-455C-9EA6-DF929625EA0E}">
        <p15:presenceInfo xmlns:p15="http://schemas.microsoft.com/office/powerpoint/2012/main" userId="6487a5cea2dae8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1D05"/>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3A9A8-9CD5-42CF-858C-F8451F45BBB6}" v="51" dt="2023-11-02T21:34:27.096"/>
    <p1510:client id="{22BB9A87-2A22-4972-B749-FB9503DCAF18}" v="17" dt="2023-11-02T19:30:20.139"/>
    <p1510:client id="{298FAF95-8046-E230-EBE2-61861C615A0F}" v="457" dt="2023-11-02T21:36:38.576"/>
    <p1510:client id="{4FD525E1-9593-4073-8240-AFA70FCC4ACD}" v="7" dt="2023-11-30T18:18:08.655"/>
    <p1510:client id="{5063A58A-F232-4DDA-9082-F925B9419EF5}" v="30" dt="2023-11-30T18:44:50.131"/>
    <p1510:client id="{5AE89E42-9019-4F56-93B1-D3AD19A07FE4}" v="12" dt="2023-11-02T21:39:35.361"/>
    <p1510:client id="{60CBB0BE-4FC6-43DA-9D6B-73DE60BCF6B7}" v="15" dt="2023-11-02T18:01:24.931"/>
    <p1510:client id="{746E8EDB-3E6B-455D-A3DE-E9E867FB9311}" v="446" dt="2023-11-30T05:06:38.437"/>
    <p1510:client id="{876D8518-C7A8-4EE2-AF7D-90014263799C}" v="71" dt="2023-11-29T22:03:33.922"/>
    <p1510:client id="{93056578-DD98-402E-A8DA-4B3295207622}" v="161" dt="2023-11-02T20:32:09.197"/>
    <p1510:client id="{967D6B5A-21F8-499A-8803-791544BB9454}" v="745" dt="2023-11-30T21:34:21.694"/>
    <p1510:client id="{9A33D22C-CBAC-456A-91F6-9E227C1FFE9C}" v="934" dt="2023-11-30T20:13:32.400"/>
    <p1510:client id="{ADDF6863-A70A-4A26-9ED9-E75DE865152E}" v="7" dt="2023-11-29T21:44:32.642"/>
    <p1510:client id="{CC6FFBFA-CE34-45EF-9D44-9FA8A371BDD0}" v="647" dt="2023-11-30T21:03:37.116"/>
    <p1510:client id="{EB8C5B15-E60B-3CAC-8679-9E06C33B19B1}" v="344" dt="2023-11-02T22:22:42.376"/>
    <p1510:client id="{F16E980F-95CE-48E8-AB1E-0E943F1BF2D3}" v="2" dt="2023-11-03T21:07:32.374"/>
    <p1510:client id="{FB6AFFB6-075C-4458-ACDD-5702D0931800}" v="320" dt="2023-11-02T23:36:50.687"/>
    <p1510:client id="{FC784D3E-1313-4823-87AD-BC5597E60CBE}" v="95" dt="2023-11-02T23:39:45.372"/>
  </p1510:revLst>
</p1510:revInfo>
</file>

<file path=ppt/tableStyles.xml><?xml version="1.0" encoding="utf-8"?>
<a:tblStyleLst xmlns:a="http://schemas.openxmlformats.org/drawingml/2006/main" def="{959DCDC2-61AD-4048-9CC1-BE6E8266BBBE}">
  <a:tblStyle styleId="{959DCDC2-61AD-4048-9CC1-BE6E8266BBBE}"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8E8E8"/>
          </a:solidFill>
        </a:fill>
      </a:tcStyle>
    </a:band1H>
    <a:band2H>
      <a:tcTxStyle/>
      <a:tcStyle>
        <a:tcBdr/>
      </a:tcStyle>
    </a:band2H>
    <a:band1V>
      <a:tcTxStyle/>
      <a:tcStyle>
        <a:tcBdr/>
        <a:fill>
          <a:solidFill>
            <a:srgbClr val="E8E8E8"/>
          </a:solidFill>
        </a:fill>
      </a:tcStyle>
    </a:band1V>
    <a:band2V>
      <a:tcTxStyle/>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242290AF-EF8C-46FB-9A3D-066A79EEFF6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customschemas.google.com/relationships/presentationmetadata" Target="meta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1CBB3-EC61-4544-80BC-757C97B7BB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AD7C082-7F93-4C82-8272-AC36DF977707}">
      <dgm:prSet/>
      <dgm:spPr/>
      <dgm:t>
        <a:bodyPr/>
        <a:lstStyle/>
        <a:p>
          <a:pPr>
            <a:lnSpc>
              <a:spcPct val="100000"/>
            </a:lnSpc>
          </a:pPr>
          <a:r>
            <a:rPr lang="en-GB" b="1"/>
            <a:t>Data Pre-processing &amp; Exploratory </a:t>
          </a:r>
          <a:r>
            <a:rPr lang="en-GB" b="1">
              <a:latin typeface="Arial" panose="020B0604020202020204"/>
            </a:rPr>
            <a:t>analysis</a:t>
          </a:r>
          <a:endParaRPr lang="en-US"/>
        </a:p>
      </dgm:t>
    </dgm:pt>
    <dgm:pt modelId="{11A4BF68-5FCA-4A4F-A746-BCBFB3B66BF7}" type="parTrans" cxnId="{B63017DC-5FC0-4BB1-9BCF-1C62DCBCCEA6}">
      <dgm:prSet/>
      <dgm:spPr/>
      <dgm:t>
        <a:bodyPr/>
        <a:lstStyle/>
        <a:p>
          <a:endParaRPr lang="en-US"/>
        </a:p>
      </dgm:t>
    </dgm:pt>
    <dgm:pt modelId="{E78399D0-C5A7-4C3E-9BA3-9CB32B01DC4F}" type="sibTrans" cxnId="{B63017DC-5FC0-4BB1-9BCF-1C62DCBCCEA6}">
      <dgm:prSet/>
      <dgm:spPr/>
      <dgm:t>
        <a:bodyPr/>
        <a:lstStyle/>
        <a:p>
          <a:endParaRPr lang="en-US"/>
        </a:p>
      </dgm:t>
    </dgm:pt>
    <dgm:pt modelId="{9A4EE7C3-ED55-C546-8D77-A0356CCAA652}">
      <dgm:prSet/>
      <dgm:spPr/>
      <dgm:t>
        <a:bodyPr/>
        <a:lstStyle/>
        <a:p>
          <a:pPr>
            <a:lnSpc>
              <a:spcPct val="100000"/>
            </a:lnSpc>
          </a:pPr>
          <a:r>
            <a:rPr lang="en-US" b="1"/>
            <a:t>Results and Evaluation</a:t>
          </a:r>
        </a:p>
      </dgm:t>
    </dgm:pt>
    <dgm:pt modelId="{1866EE80-EADA-B545-8BD1-06A397362AEA}" type="parTrans" cxnId="{AE9A09E0-52CA-FB44-92EB-B492CCDE6681}">
      <dgm:prSet/>
      <dgm:spPr/>
      <dgm:t>
        <a:bodyPr/>
        <a:lstStyle/>
        <a:p>
          <a:endParaRPr lang="en-GB"/>
        </a:p>
      </dgm:t>
    </dgm:pt>
    <dgm:pt modelId="{41B73C30-95E2-C242-8440-A23C279B7D13}" type="sibTrans" cxnId="{AE9A09E0-52CA-FB44-92EB-B492CCDE6681}">
      <dgm:prSet/>
      <dgm:spPr/>
      <dgm:t>
        <a:bodyPr/>
        <a:lstStyle/>
        <a:p>
          <a:endParaRPr lang="en-GB"/>
        </a:p>
      </dgm:t>
    </dgm:pt>
    <dgm:pt modelId="{52DC8CE8-005A-4472-8E6F-91F8992DE012}">
      <dgm:prSet phldr="0"/>
      <dgm:spPr/>
      <dgm:t>
        <a:bodyPr/>
        <a:lstStyle/>
        <a:p>
          <a:pPr>
            <a:lnSpc>
              <a:spcPct val="100000"/>
            </a:lnSpc>
          </a:pPr>
          <a:r>
            <a:rPr lang="en-US" b="1"/>
            <a:t>Problem Statement and Objective</a:t>
          </a:r>
          <a:endParaRPr lang="en-US"/>
        </a:p>
      </dgm:t>
    </dgm:pt>
    <dgm:pt modelId="{5230A9CA-87BC-49EF-B693-897BFDC12A22}" type="parTrans" cxnId="{F63C547C-0DB9-46CF-8767-29BDB1023AD2}">
      <dgm:prSet/>
      <dgm:spPr/>
      <dgm:t>
        <a:bodyPr/>
        <a:lstStyle/>
        <a:p>
          <a:endParaRPr lang="en-GB"/>
        </a:p>
      </dgm:t>
    </dgm:pt>
    <dgm:pt modelId="{68E36654-273F-472B-853B-4A2BE7F6E0EC}" type="sibTrans" cxnId="{F63C547C-0DB9-46CF-8767-29BDB1023AD2}">
      <dgm:prSet/>
      <dgm:spPr/>
      <dgm:t>
        <a:bodyPr/>
        <a:lstStyle/>
        <a:p>
          <a:endParaRPr lang="en-GB"/>
        </a:p>
      </dgm:t>
    </dgm:pt>
    <dgm:pt modelId="{33A5FABB-65C0-44F0-92F6-52027E7A9F35}">
      <dgm:prSet phldr="0"/>
      <dgm:spPr/>
      <dgm:t>
        <a:bodyPr/>
        <a:lstStyle/>
        <a:p>
          <a:pPr>
            <a:lnSpc>
              <a:spcPct val="100000"/>
            </a:lnSpc>
          </a:pPr>
          <a:r>
            <a:rPr lang="en-US" b="1">
              <a:latin typeface="Arial" panose="020B0604020202020204"/>
            </a:rPr>
            <a:t>Algorithms, Analysis, and Implementations </a:t>
          </a:r>
          <a:endParaRPr lang="en-US"/>
        </a:p>
      </dgm:t>
    </dgm:pt>
    <dgm:pt modelId="{03947728-A246-432E-8354-D28FF960296D}" type="parTrans" cxnId="{E1AD30FF-73B6-4324-9780-3D40EF921579}">
      <dgm:prSet/>
      <dgm:spPr/>
      <dgm:t>
        <a:bodyPr/>
        <a:lstStyle/>
        <a:p>
          <a:endParaRPr lang="en-GB"/>
        </a:p>
      </dgm:t>
    </dgm:pt>
    <dgm:pt modelId="{2106FD0E-BBC2-47B2-946E-41764B3326A2}" type="sibTrans" cxnId="{E1AD30FF-73B6-4324-9780-3D40EF921579}">
      <dgm:prSet/>
      <dgm:spPr/>
      <dgm:t>
        <a:bodyPr/>
        <a:lstStyle/>
        <a:p>
          <a:endParaRPr lang="en-GB"/>
        </a:p>
      </dgm:t>
    </dgm:pt>
    <dgm:pt modelId="{617CAF3D-6456-4C8E-993C-3060CAFD5433}">
      <dgm:prSet phldr="0"/>
      <dgm:spPr/>
      <dgm:t>
        <a:bodyPr/>
        <a:lstStyle/>
        <a:p>
          <a:pPr>
            <a:lnSpc>
              <a:spcPct val="100000"/>
            </a:lnSpc>
          </a:pPr>
          <a:r>
            <a:rPr lang="en-US" b="1"/>
            <a:t>Conclusions</a:t>
          </a:r>
          <a:r>
            <a:rPr lang="en-US">
              <a:latin typeface="Arial" panose="020B0604020202020204"/>
            </a:rPr>
            <a:t> </a:t>
          </a:r>
          <a:endParaRPr lang="en-US"/>
        </a:p>
      </dgm:t>
    </dgm:pt>
    <dgm:pt modelId="{035C7AAA-4463-4291-AC78-297112A39C1E}" type="parTrans" cxnId="{A7D6EB0E-ED84-4494-A150-78180DC6FAD0}">
      <dgm:prSet/>
      <dgm:spPr/>
      <dgm:t>
        <a:bodyPr/>
        <a:lstStyle/>
        <a:p>
          <a:endParaRPr lang="en-GB"/>
        </a:p>
      </dgm:t>
    </dgm:pt>
    <dgm:pt modelId="{807BD444-B79F-4930-9535-392D83947396}" type="sibTrans" cxnId="{A7D6EB0E-ED84-4494-A150-78180DC6FAD0}">
      <dgm:prSet/>
      <dgm:spPr/>
      <dgm:t>
        <a:bodyPr/>
        <a:lstStyle/>
        <a:p>
          <a:endParaRPr lang="en-GB"/>
        </a:p>
      </dgm:t>
    </dgm:pt>
    <dgm:pt modelId="{74104A3A-4E67-4E57-851A-7C09A9234BB3}">
      <dgm:prSet phldr="0"/>
      <dgm:spPr/>
      <dgm:t>
        <a:bodyPr/>
        <a:lstStyle/>
        <a:p>
          <a:pPr>
            <a:lnSpc>
              <a:spcPct val="100000"/>
            </a:lnSpc>
          </a:pPr>
          <a:r>
            <a:rPr lang="en-US" b="1">
              <a:latin typeface="Arial" panose="020B0604020202020204"/>
            </a:rPr>
            <a:t>Group Member Contributions</a:t>
          </a:r>
          <a:endParaRPr lang="en-US"/>
        </a:p>
      </dgm:t>
    </dgm:pt>
    <dgm:pt modelId="{1C25E085-A302-45E8-997F-6357018C52DF}" type="parTrans" cxnId="{BC49AEA1-3083-4AE6-B807-43270BEA6C0F}">
      <dgm:prSet/>
      <dgm:spPr/>
      <dgm:t>
        <a:bodyPr/>
        <a:lstStyle/>
        <a:p>
          <a:endParaRPr lang="en-GB"/>
        </a:p>
      </dgm:t>
    </dgm:pt>
    <dgm:pt modelId="{089FF19E-AFA7-4800-BE5E-1EFD929959CF}" type="sibTrans" cxnId="{BC49AEA1-3083-4AE6-B807-43270BEA6C0F}">
      <dgm:prSet/>
      <dgm:spPr/>
      <dgm:t>
        <a:bodyPr/>
        <a:lstStyle/>
        <a:p>
          <a:endParaRPr lang="en-GB"/>
        </a:p>
      </dgm:t>
    </dgm:pt>
    <dgm:pt modelId="{EE4D3E2E-7396-41EE-9F01-379AADF95963}" type="pres">
      <dgm:prSet presAssocID="{A281CBB3-EC61-4544-80BC-757C97B7BB67}" presName="root" presStyleCnt="0">
        <dgm:presLayoutVars>
          <dgm:dir/>
          <dgm:resizeHandles val="exact"/>
        </dgm:presLayoutVars>
      </dgm:prSet>
      <dgm:spPr/>
    </dgm:pt>
    <dgm:pt modelId="{EF5D35A4-DD27-4C31-A4F4-29A4598905F3}" type="pres">
      <dgm:prSet presAssocID="{52DC8CE8-005A-4472-8E6F-91F8992DE012}" presName="compNode" presStyleCnt="0"/>
      <dgm:spPr/>
    </dgm:pt>
    <dgm:pt modelId="{B794D503-EBFE-4620-A7FA-07859EAE19B2}" type="pres">
      <dgm:prSet presAssocID="{52DC8CE8-005A-4472-8E6F-91F8992DE012}" presName="bgRect" presStyleLbl="bgShp" presStyleIdx="0" presStyleCnt="6"/>
      <dgm:spPr/>
    </dgm:pt>
    <dgm:pt modelId="{FF54B3F1-7592-4E8F-B3AB-E97CCC56C5AE}" type="pres">
      <dgm:prSet presAssocID="{52DC8CE8-005A-4472-8E6F-91F8992DE012}" presName="iconRect" presStyleLbl="node1" presStyleIdx="0" presStyleCnt="6" custScaleX="132376" custScaleY="15618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p with pin with solid fill"/>
        </a:ext>
      </dgm:extLst>
    </dgm:pt>
    <dgm:pt modelId="{D1D511B8-5E2B-4C24-80BC-974997246C51}" type="pres">
      <dgm:prSet presAssocID="{52DC8CE8-005A-4472-8E6F-91F8992DE012}" presName="spaceRect" presStyleCnt="0"/>
      <dgm:spPr/>
    </dgm:pt>
    <dgm:pt modelId="{AA989B56-6087-41E9-92F2-694260AC3F0D}" type="pres">
      <dgm:prSet presAssocID="{52DC8CE8-005A-4472-8E6F-91F8992DE012}" presName="parTx" presStyleLbl="revTx" presStyleIdx="0" presStyleCnt="6">
        <dgm:presLayoutVars>
          <dgm:chMax val="0"/>
          <dgm:chPref val="0"/>
        </dgm:presLayoutVars>
      </dgm:prSet>
      <dgm:spPr/>
    </dgm:pt>
    <dgm:pt modelId="{2F7E0916-E356-44C2-BC2E-C0C7416866E1}" type="pres">
      <dgm:prSet presAssocID="{68E36654-273F-472B-853B-4A2BE7F6E0EC}" presName="sibTrans" presStyleCnt="0"/>
      <dgm:spPr/>
    </dgm:pt>
    <dgm:pt modelId="{89558671-EB56-4595-B6DD-1249B5EE5437}" type="pres">
      <dgm:prSet presAssocID="{9AD7C082-7F93-4C82-8272-AC36DF977707}" presName="compNode" presStyleCnt="0"/>
      <dgm:spPr/>
    </dgm:pt>
    <dgm:pt modelId="{CF440FA9-37C9-4279-A926-36C5E4EE1C87}" type="pres">
      <dgm:prSet presAssocID="{9AD7C082-7F93-4C82-8272-AC36DF977707}" presName="bgRect" presStyleLbl="bgShp" presStyleIdx="1" presStyleCnt="6" custLinFactNeighborY="2026"/>
      <dgm:spPr/>
    </dgm:pt>
    <dgm:pt modelId="{9FB7BE6A-4AA9-4DB2-95B0-B2BB8D81DAAB}" type="pres">
      <dgm:prSet presAssocID="{9AD7C082-7F93-4C82-8272-AC36DF977707}" presName="iconRect" presStyleLbl="node1" presStyleIdx="1" presStyleCnt="6" custLinFactY="432017" custLinFactNeighborX="-4355" custLinFactNeighborY="500000"/>
      <dgm:spPr>
        <a:ln>
          <a:noFill/>
        </a:ln>
      </dgm:spPr>
    </dgm:pt>
    <dgm:pt modelId="{A7D9BD14-B194-48F7-A6AD-5EA845D1AE43}" type="pres">
      <dgm:prSet presAssocID="{9AD7C082-7F93-4C82-8272-AC36DF977707}" presName="spaceRect" presStyleCnt="0"/>
      <dgm:spPr/>
    </dgm:pt>
    <dgm:pt modelId="{70693F33-8377-4BC6-BB45-C9E156D2745D}" type="pres">
      <dgm:prSet presAssocID="{9AD7C082-7F93-4C82-8272-AC36DF977707}" presName="parTx" presStyleLbl="revTx" presStyleIdx="1" presStyleCnt="6">
        <dgm:presLayoutVars>
          <dgm:chMax val="0"/>
          <dgm:chPref val="0"/>
        </dgm:presLayoutVars>
      </dgm:prSet>
      <dgm:spPr/>
    </dgm:pt>
    <dgm:pt modelId="{1F3A9BA6-3C22-4827-AAE2-59CC37C8988D}" type="pres">
      <dgm:prSet presAssocID="{E78399D0-C5A7-4C3E-9BA3-9CB32B01DC4F}" presName="sibTrans" presStyleCnt="0"/>
      <dgm:spPr/>
    </dgm:pt>
    <dgm:pt modelId="{0D6754FF-DE33-4C04-BB33-D2E0AC1A360F}" type="pres">
      <dgm:prSet presAssocID="{33A5FABB-65C0-44F0-92F6-52027E7A9F35}" presName="compNode" presStyleCnt="0"/>
      <dgm:spPr/>
    </dgm:pt>
    <dgm:pt modelId="{12B88AD0-9980-4833-8215-5DDA82FE9F37}" type="pres">
      <dgm:prSet presAssocID="{33A5FABB-65C0-44F0-92F6-52027E7A9F35}" presName="bgRect" presStyleLbl="bgShp" presStyleIdx="2" presStyleCnt="6"/>
      <dgm:spPr/>
    </dgm:pt>
    <dgm:pt modelId="{C0117CCA-0F67-4BA4-A6ED-82B35C42DCA8}" type="pres">
      <dgm:prSet presAssocID="{33A5FABB-65C0-44F0-92F6-52027E7A9F35}" presName="iconRect" presStyleLbl="node1" presStyleIdx="2" presStyleCnt="6" custScaleX="156642" custScaleY="153967"/>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68599EF1-DD1F-4282-A841-280D2AAD381C}" type="pres">
      <dgm:prSet presAssocID="{33A5FABB-65C0-44F0-92F6-52027E7A9F35}" presName="spaceRect" presStyleCnt="0"/>
      <dgm:spPr/>
    </dgm:pt>
    <dgm:pt modelId="{57A4A9EF-6A4A-4827-9242-78D109DD1C86}" type="pres">
      <dgm:prSet presAssocID="{33A5FABB-65C0-44F0-92F6-52027E7A9F35}" presName="parTx" presStyleLbl="revTx" presStyleIdx="2" presStyleCnt="6">
        <dgm:presLayoutVars>
          <dgm:chMax val="0"/>
          <dgm:chPref val="0"/>
        </dgm:presLayoutVars>
      </dgm:prSet>
      <dgm:spPr/>
    </dgm:pt>
    <dgm:pt modelId="{92B1B314-8D28-4BF5-B441-7C7E37D7F339}" type="pres">
      <dgm:prSet presAssocID="{2106FD0E-BBC2-47B2-946E-41764B3326A2}" presName="sibTrans" presStyleCnt="0"/>
      <dgm:spPr/>
    </dgm:pt>
    <dgm:pt modelId="{F83BC10E-E451-7944-A355-5173D91A2A9B}" type="pres">
      <dgm:prSet presAssocID="{9A4EE7C3-ED55-C546-8D77-A0356CCAA652}" presName="compNode" presStyleCnt="0"/>
      <dgm:spPr/>
    </dgm:pt>
    <dgm:pt modelId="{17E40F14-8AC6-2141-A9D7-C41D93C4BEEF}" type="pres">
      <dgm:prSet presAssocID="{9A4EE7C3-ED55-C546-8D77-A0356CCAA652}" presName="bgRect" presStyleLbl="bgShp" presStyleIdx="3" presStyleCnt="6"/>
      <dgm:spPr/>
    </dgm:pt>
    <dgm:pt modelId="{7988190B-F922-904F-B1BF-40C400C4F805}" type="pres">
      <dgm:prSet presAssocID="{9A4EE7C3-ED55-C546-8D77-A0356CCAA652}" presName="iconRect" presStyleLbl="node1" presStyleIdx="3" presStyleCnt="6" custScaleX="156642" custScaleY="16011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82520DD5-0AAA-E54A-938F-64B676F3D3B4}" type="pres">
      <dgm:prSet presAssocID="{9A4EE7C3-ED55-C546-8D77-A0356CCAA652}" presName="spaceRect" presStyleCnt="0"/>
      <dgm:spPr/>
    </dgm:pt>
    <dgm:pt modelId="{638A3D82-4020-4D48-BA79-D18A4D42F04D}" type="pres">
      <dgm:prSet presAssocID="{9A4EE7C3-ED55-C546-8D77-A0356CCAA652}" presName="parTx" presStyleLbl="revTx" presStyleIdx="3" presStyleCnt="6">
        <dgm:presLayoutVars>
          <dgm:chMax val="0"/>
          <dgm:chPref val="0"/>
        </dgm:presLayoutVars>
      </dgm:prSet>
      <dgm:spPr/>
    </dgm:pt>
    <dgm:pt modelId="{84511A12-1567-EF45-898E-048ABEECC783}" type="pres">
      <dgm:prSet presAssocID="{41B73C30-95E2-C242-8440-A23C279B7D13}" presName="sibTrans" presStyleCnt="0"/>
      <dgm:spPr/>
    </dgm:pt>
    <dgm:pt modelId="{15096CEB-5E70-427A-978D-7B9A89474A22}" type="pres">
      <dgm:prSet presAssocID="{617CAF3D-6456-4C8E-993C-3060CAFD5433}" presName="compNode" presStyleCnt="0"/>
      <dgm:spPr/>
    </dgm:pt>
    <dgm:pt modelId="{1442684E-9798-4606-843C-716BF71C517E}" type="pres">
      <dgm:prSet presAssocID="{617CAF3D-6456-4C8E-993C-3060CAFD5433}" presName="bgRect" presStyleLbl="bgShp" presStyleIdx="4" presStyleCnt="6"/>
      <dgm:spPr/>
    </dgm:pt>
    <dgm:pt modelId="{CD3B180A-A5F9-4B6B-9998-CE7424BB5BAC}" type="pres">
      <dgm:prSet presAssocID="{617CAF3D-6456-4C8E-993C-3060CAFD5433}" presName="iconRect" presStyleLbl="node1" presStyleIdx="4" presStyleCnt="6" custScaleX="156641" custScaleY="147909"/>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ocial network with solid fill"/>
        </a:ext>
      </dgm:extLst>
    </dgm:pt>
    <dgm:pt modelId="{A4752792-F5B0-4499-9CC7-68A8DDC9CA5E}" type="pres">
      <dgm:prSet presAssocID="{617CAF3D-6456-4C8E-993C-3060CAFD5433}" presName="spaceRect" presStyleCnt="0"/>
      <dgm:spPr/>
    </dgm:pt>
    <dgm:pt modelId="{00FB9174-9FF9-4132-BCEC-2AE17964ECAC}" type="pres">
      <dgm:prSet presAssocID="{617CAF3D-6456-4C8E-993C-3060CAFD5433}" presName="parTx" presStyleLbl="revTx" presStyleIdx="4" presStyleCnt="6">
        <dgm:presLayoutVars>
          <dgm:chMax val="0"/>
          <dgm:chPref val="0"/>
        </dgm:presLayoutVars>
      </dgm:prSet>
      <dgm:spPr/>
    </dgm:pt>
    <dgm:pt modelId="{F5D055DE-BFB3-46C5-B275-41DC836C3B52}" type="pres">
      <dgm:prSet presAssocID="{807BD444-B79F-4930-9535-392D83947396}" presName="sibTrans" presStyleCnt="0"/>
      <dgm:spPr/>
    </dgm:pt>
    <dgm:pt modelId="{52590D7B-7485-4C50-9C52-9574F1F706B3}" type="pres">
      <dgm:prSet presAssocID="{74104A3A-4E67-4E57-851A-7C09A9234BB3}" presName="compNode" presStyleCnt="0"/>
      <dgm:spPr/>
    </dgm:pt>
    <dgm:pt modelId="{AF6443C1-35AB-4516-B535-35952A3CF8FB}" type="pres">
      <dgm:prSet presAssocID="{74104A3A-4E67-4E57-851A-7C09A9234BB3}" presName="bgRect" presStyleLbl="bgShp" presStyleIdx="5" presStyleCnt="6"/>
      <dgm:spPr/>
    </dgm:pt>
    <dgm:pt modelId="{1F3620D3-B1CB-4D2C-B19A-6B808A5DEAB6}" type="pres">
      <dgm:prSet presAssocID="{74104A3A-4E67-4E57-851A-7C09A9234BB3}" presName="iconRect" presStyleLbl="node1" presStyleIdx="5" presStyleCnt="6" custScaleX="155719" custScaleY="13324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351EF44F-E9FD-4830-BB2E-99F39B672733}" type="pres">
      <dgm:prSet presAssocID="{74104A3A-4E67-4E57-851A-7C09A9234BB3}" presName="spaceRect" presStyleCnt="0"/>
      <dgm:spPr/>
    </dgm:pt>
    <dgm:pt modelId="{D350E273-C5D8-4372-BC18-DF676845471B}" type="pres">
      <dgm:prSet presAssocID="{74104A3A-4E67-4E57-851A-7C09A9234BB3}" presName="parTx" presStyleLbl="revTx" presStyleIdx="5" presStyleCnt="6">
        <dgm:presLayoutVars>
          <dgm:chMax val="0"/>
          <dgm:chPref val="0"/>
        </dgm:presLayoutVars>
      </dgm:prSet>
      <dgm:spPr/>
    </dgm:pt>
  </dgm:ptLst>
  <dgm:cxnLst>
    <dgm:cxn modelId="{2ABE3E03-1E33-44BE-8DA5-149DFF1B9DBE}" type="presOf" srcId="{9AD7C082-7F93-4C82-8272-AC36DF977707}" destId="{70693F33-8377-4BC6-BB45-C9E156D2745D}" srcOrd="0" destOrd="0" presId="urn:microsoft.com/office/officeart/2018/2/layout/IconVerticalSolidList"/>
    <dgm:cxn modelId="{A7D6EB0E-ED84-4494-A150-78180DC6FAD0}" srcId="{A281CBB3-EC61-4544-80BC-757C97B7BB67}" destId="{617CAF3D-6456-4C8E-993C-3060CAFD5433}" srcOrd="4" destOrd="0" parTransId="{035C7AAA-4463-4291-AC78-297112A39C1E}" sibTransId="{807BD444-B79F-4930-9535-392D83947396}"/>
    <dgm:cxn modelId="{6FF37F33-BDED-4FA1-A363-3B505E725621}" type="presOf" srcId="{52DC8CE8-005A-4472-8E6F-91F8992DE012}" destId="{AA989B56-6087-41E9-92F2-694260AC3F0D}" srcOrd="0" destOrd="0" presId="urn:microsoft.com/office/officeart/2018/2/layout/IconVerticalSolidList"/>
    <dgm:cxn modelId="{BDC0E236-CDEE-4764-8F04-B16857B96DDC}" type="presOf" srcId="{617CAF3D-6456-4C8E-993C-3060CAFD5433}" destId="{00FB9174-9FF9-4132-BCEC-2AE17964ECAC}" srcOrd="0" destOrd="0" presId="urn:microsoft.com/office/officeart/2018/2/layout/IconVerticalSolidList"/>
    <dgm:cxn modelId="{0A18F048-1EC7-481F-B3DB-FE166D4E095C}" type="presOf" srcId="{33A5FABB-65C0-44F0-92F6-52027E7A9F35}" destId="{57A4A9EF-6A4A-4827-9242-78D109DD1C86}" srcOrd="0" destOrd="0" presId="urn:microsoft.com/office/officeart/2018/2/layout/IconVerticalSolidList"/>
    <dgm:cxn modelId="{F63C547C-0DB9-46CF-8767-29BDB1023AD2}" srcId="{A281CBB3-EC61-4544-80BC-757C97B7BB67}" destId="{52DC8CE8-005A-4472-8E6F-91F8992DE012}" srcOrd="0" destOrd="0" parTransId="{5230A9CA-87BC-49EF-B693-897BFDC12A22}" sibTransId="{68E36654-273F-472B-853B-4A2BE7F6E0EC}"/>
    <dgm:cxn modelId="{B5457E8B-2CBC-4904-8C89-F31659321A7C}" type="presOf" srcId="{A281CBB3-EC61-4544-80BC-757C97B7BB67}" destId="{EE4D3E2E-7396-41EE-9F01-379AADF95963}" srcOrd="0" destOrd="0" presId="urn:microsoft.com/office/officeart/2018/2/layout/IconVerticalSolidList"/>
    <dgm:cxn modelId="{39214B91-2653-48E9-8C3D-6F2A5D16F93E}" type="presOf" srcId="{9A4EE7C3-ED55-C546-8D77-A0356CCAA652}" destId="{638A3D82-4020-4D48-BA79-D18A4D42F04D}" srcOrd="0" destOrd="0" presId="urn:microsoft.com/office/officeart/2018/2/layout/IconVerticalSolidList"/>
    <dgm:cxn modelId="{BC49AEA1-3083-4AE6-B807-43270BEA6C0F}" srcId="{A281CBB3-EC61-4544-80BC-757C97B7BB67}" destId="{74104A3A-4E67-4E57-851A-7C09A9234BB3}" srcOrd="5" destOrd="0" parTransId="{1C25E085-A302-45E8-997F-6357018C52DF}" sibTransId="{089FF19E-AFA7-4800-BE5E-1EFD929959CF}"/>
    <dgm:cxn modelId="{B63017DC-5FC0-4BB1-9BCF-1C62DCBCCEA6}" srcId="{A281CBB3-EC61-4544-80BC-757C97B7BB67}" destId="{9AD7C082-7F93-4C82-8272-AC36DF977707}" srcOrd="1" destOrd="0" parTransId="{11A4BF68-5FCA-4A4F-A746-BCBFB3B66BF7}" sibTransId="{E78399D0-C5A7-4C3E-9BA3-9CB32B01DC4F}"/>
    <dgm:cxn modelId="{AE9A09E0-52CA-FB44-92EB-B492CCDE6681}" srcId="{A281CBB3-EC61-4544-80BC-757C97B7BB67}" destId="{9A4EE7C3-ED55-C546-8D77-A0356CCAA652}" srcOrd="3" destOrd="0" parTransId="{1866EE80-EADA-B545-8BD1-06A397362AEA}" sibTransId="{41B73C30-95E2-C242-8440-A23C279B7D13}"/>
    <dgm:cxn modelId="{09D03DE3-1187-4F9F-9000-984FCFCAF5AC}" type="presOf" srcId="{74104A3A-4E67-4E57-851A-7C09A9234BB3}" destId="{D350E273-C5D8-4372-BC18-DF676845471B}" srcOrd="0" destOrd="0" presId="urn:microsoft.com/office/officeart/2018/2/layout/IconVerticalSolidList"/>
    <dgm:cxn modelId="{E1AD30FF-73B6-4324-9780-3D40EF921579}" srcId="{A281CBB3-EC61-4544-80BC-757C97B7BB67}" destId="{33A5FABB-65C0-44F0-92F6-52027E7A9F35}" srcOrd="2" destOrd="0" parTransId="{03947728-A246-432E-8354-D28FF960296D}" sibTransId="{2106FD0E-BBC2-47B2-946E-41764B3326A2}"/>
    <dgm:cxn modelId="{9F93C8E1-1318-47B1-9104-8F44E19F26DC}" type="presParOf" srcId="{EE4D3E2E-7396-41EE-9F01-379AADF95963}" destId="{EF5D35A4-DD27-4C31-A4F4-29A4598905F3}" srcOrd="0" destOrd="0" presId="urn:microsoft.com/office/officeart/2018/2/layout/IconVerticalSolidList"/>
    <dgm:cxn modelId="{32B04393-8403-495D-9896-251B80C30225}" type="presParOf" srcId="{EF5D35A4-DD27-4C31-A4F4-29A4598905F3}" destId="{B794D503-EBFE-4620-A7FA-07859EAE19B2}" srcOrd="0" destOrd="0" presId="urn:microsoft.com/office/officeart/2018/2/layout/IconVerticalSolidList"/>
    <dgm:cxn modelId="{70297995-D28B-466F-8495-8FF209E4692D}" type="presParOf" srcId="{EF5D35A4-DD27-4C31-A4F4-29A4598905F3}" destId="{FF54B3F1-7592-4E8F-B3AB-E97CCC56C5AE}" srcOrd="1" destOrd="0" presId="urn:microsoft.com/office/officeart/2018/2/layout/IconVerticalSolidList"/>
    <dgm:cxn modelId="{7466CA54-BC47-4810-BB95-36BE480F6D5A}" type="presParOf" srcId="{EF5D35A4-DD27-4C31-A4F4-29A4598905F3}" destId="{D1D511B8-5E2B-4C24-80BC-974997246C51}" srcOrd="2" destOrd="0" presId="urn:microsoft.com/office/officeart/2018/2/layout/IconVerticalSolidList"/>
    <dgm:cxn modelId="{D5D08FE3-B5CD-4450-9684-DA7127CC6517}" type="presParOf" srcId="{EF5D35A4-DD27-4C31-A4F4-29A4598905F3}" destId="{AA989B56-6087-41E9-92F2-694260AC3F0D}" srcOrd="3" destOrd="0" presId="urn:microsoft.com/office/officeart/2018/2/layout/IconVerticalSolidList"/>
    <dgm:cxn modelId="{3CEC67A8-9C2F-4FCD-9018-6F33B6B311EF}" type="presParOf" srcId="{EE4D3E2E-7396-41EE-9F01-379AADF95963}" destId="{2F7E0916-E356-44C2-BC2E-C0C7416866E1}" srcOrd="1" destOrd="0" presId="urn:microsoft.com/office/officeart/2018/2/layout/IconVerticalSolidList"/>
    <dgm:cxn modelId="{EF65B4BD-83B1-49FA-8A9D-0FCB80D85419}" type="presParOf" srcId="{EE4D3E2E-7396-41EE-9F01-379AADF95963}" destId="{89558671-EB56-4595-B6DD-1249B5EE5437}" srcOrd="2" destOrd="0" presId="urn:microsoft.com/office/officeart/2018/2/layout/IconVerticalSolidList"/>
    <dgm:cxn modelId="{9736065A-9FF2-4B8D-B961-07A957BC228A}" type="presParOf" srcId="{89558671-EB56-4595-B6DD-1249B5EE5437}" destId="{CF440FA9-37C9-4279-A926-36C5E4EE1C87}" srcOrd="0" destOrd="0" presId="urn:microsoft.com/office/officeart/2018/2/layout/IconVerticalSolidList"/>
    <dgm:cxn modelId="{9A55A419-E222-4229-8DF5-10ADA3F1A4D1}" type="presParOf" srcId="{89558671-EB56-4595-B6DD-1249B5EE5437}" destId="{9FB7BE6A-4AA9-4DB2-95B0-B2BB8D81DAAB}" srcOrd="1" destOrd="0" presId="urn:microsoft.com/office/officeart/2018/2/layout/IconVerticalSolidList"/>
    <dgm:cxn modelId="{6D5E6C1F-E0CF-4D48-86C0-8A3A04D78B70}" type="presParOf" srcId="{89558671-EB56-4595-B6DD-1249B5EE5437}" destId="{A7D9BD14-B194-48F7-A6AD-5EA845D1AE43}" srcOrd="2" destOrd="0" presId="urn:microsoft.com/office/officeart/2018/2/layout/IconVerticalSolidList"/>
    <dgm:cxn modelId="{5FC4D770-606E-4E65-AA7E-AFF1360F8813}" type="presParOf" srcId="{89558671-EB56-4595-B6DD-1249B5EE5437}" destId="{70693F33-8377-4BC6-BB45-C9E156D2745D}" srcOrd="3" destOrd="0" presId="urn:microsoft.com/office/officeart/2018/2/layout/IconVerticalSolidList"/>
    <dgm:cxn modelId="{7CBFA922-4B2A-4584-9B8D-A6CF37FFCEC2}" type="presParOf" srcId="{EE4D3E2E-7396-41EE-9F01-379AADF95963}" destId="{1F3A9BA6-3C22-4827-AAE2-59CC37C8988D}" srcOrd="3" destOrd="0" presId="urn:microsoft.com/office/officeart/2018/2/layout/IconVerticalSolidList"/>
    <dgm:cxn modelId="{344AB638-9951-4301-9163-D14363B9C70C}" type="presParOf" srcId="{EE4D3E2E-7396-41EE-9F01-379AADF95963}" destId="{0D6754FF-DE33-4C04-BB33-D2E0AC1A360F}" srcOrd="4" destOrd="0" presId="urn:microsoft.com/office/officeart/2018/2/layout/IconVerticalSolidList"/>
    <dgm:cxn modelId="{1496C30B-5CBE-4D47-8AC3-0AA374490E8F}" type="presParOf" srcId="{0D6754FF-DE33-4C04-BB33-D2E0AC1A360F}" destId="{12B88AD0-9980-4833-8215-5DDA82FE9F37}" srcOrd="0" destOrd="0" presId="urn:microsoft.com/office/officeart/2018/2/layout/IconVerticalSolidList"/>
    <dgm:cxn modelId="{AE82E084-4278-4396-A5B5-E3B12119273E}" type="presParOf" srcId="{0D6754FF-DE33-4C04-BB33-D2E0AC1A360F}" destId="{C0117CCA-0F67-4BA4-A6ED-82B35C42DCA8}" srcOrd="1" destOrd="0" presId="urn:microsoft.com/office/officeart/2018/2/layout/IconVerticalSolidList"/>
    <dgm:cxn modelId="{32F6D396-7D58-4D95-9ED4-FC8932DFC84E}" type="presParOf" srcId="{0D6754FF-DE33-4C04-BB33-D2E0AC1A360F}" destId="{68599EF1-DD1F-4282-A841-280D2AAD381C}" srcOrd="2" destOrd="0" presId="urn:microsoft.com/office/officeart/2018/2/layout/IconVerticalSolidList"/>
    <dgm:cxn modelId="{948931CA-C374-4B7D-B54D-7665FC18921A}" type="presParOf" srcId="{0D6754FF-DE33-4C04-BB33-D2E0AC1A360F}" destId="{57A4A9EF-6A4A-4827-9242-78D109DD1C86}" srcOrd="3" destOrd="0" presId="urn:microsoft.com/office/officeart/2018/2/layout/IconVerticalSolidList"/>
    <dgm:cxn modelId="{B1E99068-4F61-4863-83BF-C10A47EC44C2}" type="presParOf" srcId="{EE4D3E2E-7396-41EE-9F01-379AADF95963}" destId="{92B1B314-8D28-4BF5-B441-7C7E37D7F339}" srcOrd="5" destOrd="0" presId="urn:microsoft.com/office/officeart/2018/2/layout/IconVerticalSolidList"/>
    <dgm:cxn modelId="{2C244D95-1449-4D4B-8599-A1802924178E}" type="presParOf" srcId="{EE4D3E2E-7396-41EE-9F01-379AADF95963}" destId="{F83BC10E-E451-7944-A355-5173D91A2A9B}" srcOrd="6" destOrd="0" presId="urn:microsoft.com/office/officeart/2018/2/layout/IconVerticalSolidList"/>
    <dgm:cxn modelId="{0BAFCBE3-6940-4723-A673-C0D876794B0C}" type="presParOf" srcId="{F83BC10E-E451-7944-A355-5173D91A2A9B}" destId="{17E40F14-8AC6-2141-A9D7-C41D93C4BEEF}" srcOrd="0" destOrd="0" presId="urn:microsoft.com/office/officeart/2018/2/layout/IconVerticalSolidList"/>
    <dgm:cxn modelId="{7F7BDEB7-5E55-4EF7-A2A9-E444F68D3B3D}" type="presParOf" srcId="{F83BC10E-E451-7944-A355-5173D91A2A9B}" destId="{7988190B-F922-904F-B1BF-40C400C4F805}" srcOrd="1" destOrd="0" presId="urn:microsoft.com/office/officeart/2018/2/layout/IconVerticalSolidList"/>
    <dgm:cxn modelId="{E9DBADFE-9007-4537-8370-97AC3119112F}" type="presParOf" srcId="{F83BC10E-E451-7944-A355-5173D91A2A9B}" destId="{82520DD5-0AAA-E54A-938F-64B676F3D3B4}" srcOrd="2" destOrd="0" presId="urn:microsoft.com/office/officeart/2018/2/layout/IconVerticalSolidList"/>
    <dgm:cxn modelId="{D5215332-6956-48FB-B0F8-E0F79C92F214}" type="presParOf" srcId="{F83BC10E-E451-7944-A355-5173D91A2A9B}" destId="{638A3D82-4020-4D48-BA79-D18A4D42F04D}" srcOrd="3" destOrd="0" presId="urn:microsoft.com/office/officeart/2018/2/layout/IconVerticalSolidList"/>
    <dgm:cxn modelId="{5851393E-F5EC-4895-9392-6840AB6B061C}" type="presParOf" srcId="{EE4D3E2E-7396-41EE-9F01-379AADF95963}" destId="{84511A12-1567-EF45-898E-048ABEECC783}" srcOrd="7" destOrd="0" presId="urn:microsoft.com/office/officeart/2018/2/layout/IconVerticalSolidList"/>
    <dgm:cxn modelId="{2A1E4800-DBC0-4F73-A108-6F7F562F1B3B}" type="presParOf" srcId="{EE4D3E2E-7396-41EE-9F01-379AADF95963}" destId="{15096CEB-5E70-427A-978D-7B9A89474A22}" srcOrd="8" destOrd="0" presId="urn:microsoft.com/office/officeart/2018/2/layout/IconVerticalSolidList"/>
    <dgm:cxn modelId="{00F0A593-994A-4223-A89D-D95F9F984361}" type="presParOf" srcId="{15096CEB-5E70-427A-978D-7B9A89474A22}" destId="{1442684E-9798-4606-843C-716BF71C517E}" srcOrd="0" destOrd="0" presId="urn:microsoft.com/office/officeart/2018/2/layout/IconVerticalSolidList"/>
    <dgm:cxn modelId="{E9821780-87CA-45BF-8CF5-9BFF01A3074B}" type="presParOf" srcId="{15096CEB-5E70-427A-978D-7B9A89474A22}" destId="{CD3B180A-A5F9-4B6B-9998-CE7424BB5BAC}" srcOrd="1" destOrd="0" presId="urn:microsoft.com/office/officeart/2018/2/layout/IconVerticalSolidList"/>
    <dgm:cxn modelId="{3FA24FA3-6590-4B2C-A92D-040FAAA1D98A}" type="presParOf" srcId="{15096CEB-5E70-427A-978D-7B9A89474A22}" destId="{A4752792-F5B0-4499-9CC7-68A8DDC9CA5E}" srcOrd="2" destOrd="0" presId="urn:microsoft.com/office/officeart/2018/2/layout/IconVerticalSolidList"/>
    <dgm:cxn modelId="{4AF6DE8A-BAE3-49AE-B190-329CB992F74B}" type="presParOf" srcId="{15096CEB-5E70-427A-978D-7B9A89474A22}" destId="{00FB9174-9FF9-4132-BCEC-2AE17964ECAC}" srcOrd="3" destOrd="0" presId="urn:microsoft.com/office/officeart/2018/2/layout/IconVerticalSolidList"/>
    <dgm:cxn modelId="{ADE41C64-5FF8-4B8A-A2C0-AE9CBA4DE288}" type="presParOf" srcId="{EE4D3E2E-7396-41EE-9F01-379AADF95963}" destId="{F5D055DE-BFB3-46C5-B275-41DC836C3B52}" srcOrd="9" destOrd="0" presId="urn:microsoft.com/office/officeart/2018/2/layout/IconVerticalSolidList"/>
    <dgm:cxn modelId="{599CAF80-730F-4E23-BE3C-9E2898963226}" type="presParOf" srcId="{EE4D3E2E-7396-41EE-9F01-379AADF95963}" destId="{52590D7B-7485-4C50-9C52-9574F1F706B3}" srcOrd="10" destOrd="0" presId="urn:microsoft.com/office/officeart/2018/2/layout/IconVerticalSolidList"/>
    <dgm:cxn modelId="{69F9C4CF-7E4A-4B2D-BB99-EA04AE9049C8}" type="presParOf" srcId="{52590D7B-7485-4C50-9C52-9574F1F706B3}" destId="{AF6443C1-35AB-4516-B535-35952A3CF8FB}" srcOrd="0" destOrd="0" presId="urn:microsoft.com/office/officeart/2018/2/layout/IconVerticalSolidList"/>
    <dgm:cxn modelId="{CF1FE57E-0E89-4637-A35F-E18C70C59E94}" type="presParOf" srcId="{52590D7B-7485-4C50-9C52-9574F1F706B3}" destId="{1F3620D3-B1CB-4D2C-B19A-6B808A5DEAB6}" srcOrd="1" destOrd="0" presId="urn:microsoft.com/office/officeart/2018/2/layout/IconVerticalSolidList"/>
    <dgm:cxn modelId="{32934480-78B0-4181-9F92-04BAE11A2E91}" type="presParOf" srcId="{52590D7B-7485-4C50-9C52-9574F1F706B3}" destId="{351EF44F-E9FD-4830-BB2E-99F39B672733}" srcOrd="2" destOrd="0" presId="urn:microsoft.com/office/officeart/2018/2/layout/IconVerticalSolidList"/>
    <dgm:cxn modelId="{24DA51F9-6C7B-4D85-BB1F-03FAC8E8DE5B}" type="presParOf" srcId="{52590D7B-7485-4C50-9C52-9574F1F706B3}" destId="{D350E273-C5D8-4372-BC18-DF676845471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7F46EA-AC01-4549-AB0B-CF179472EEF6}"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AF6935C6-41FE-4652-AD52-541C0829475C}">
      <dgm:prSet phldrT="[Text]" custT="1"/>
      <dgm:spPr/>
      <dgm:t>
        <a:bodyPr/>
        <a:lstStyle/>
        <a:p>
          <a:r>
            <a:rPr lang="en-US" sz="1600" b="0" i="0">
              <a:effectLst/>
              <a:latin typeface="Roboto" panose="02000000000000000000" pitchFamily="2" charset="0"/>
            </a:rPr>
            <a:t>Create the Adjacency Matrix</a:t>
          </a:r>
          <a:endParaRPr lang="en-US" sz="1600"/>
        </a:p>
      </dgm:t>
    </dgm:pt>
    <dgm:pt modelId="{A5335A99-286B-4541-916A-93302EDFF07B}" type="parTrans" cxnId="{0F4FCCFD-3337-4AA0-96A0-5105AC1FB9ED}">
      <dgm:prSet/>
      <dgm:spPr/>
      <dgm:t>
        <a:bodyPr/>
        <a:lstStyle/>
        <a:p>
          <a:endParaRPr lang="en-US"/>
        </a:p>
      </dgm:t>
    </dgm:pt>
    <dgm:pt modelId="{BCCACDD4-632F-4FFC-BACE-C7EBEFE229A8}" type="sibTrans" cxnId="{0F4FCCFD-3337-4AA0-96A0-5105AC1FB9ED}">
      <dgm:prSet/>
      <dgm:spPr/>
      <dgm:t>
        <a:bodyPr/>
        <a:lstStyle/>
        <a:p>
          <a:endParaRPr lang="en-US"/>
        </a:p>
      </dgm:t>
    </dgm:pt>
    <dgm:pt modelId="{CAEFDE01-6430-4972-8FFB-28AA1F94F6E2}">
      <dgm:prSet custT="1"/>
      <dgm:spPr/>
      <dgm:t>
        <a:bodyPr/>
        <a:lstStyle/>
        <a:p>
          <a:r>
            <a:rPr lang="en-US" sz="1600" b="0" i="0">
              <a:effectLst/>
              <a:latin typeface="Roboto" panose="02000000000000000000" pitchFamily="2" charset="0"/>
            </a:rPr>
            <a:t>Finding Missing Edges from the Network</a:t>
          </a:r>
        </a:p>
      </dgm:t>
    </dgm:pt>
    <dgm:pt modelId="{8CED3016-64F6-4D27-A747-471513D755CD}" type="parTrans" cxnId="{7EA4BE4B-F492-49AE-A613-4F8ADA3B9B2D}">
      <dgm:prSet/>
      <dgm:spPr/>
      <dgm:t>
        <a:bodyPr/>
        <a:lstStyle/>
        <a:p>
          <a:endParaRPr lang="en-US"/>
        </a:p>
      </dgm:t>
    </dgm:pt>
    <dgm:pt modelId="{04D633D4-7B91-4E8B-A444-A8B94F631D70}" type="sibTrans" cxnId="{7EA4BE4B-F492-49AE-A613-4F8ADA3B9B2D}">
      <dgm:prSet/>
      <dgm:spPr/>
      <dgm:t>
        <a:bodyPr/>
        <a:lstStyle/>
        <a:p>
          <a:endParaRPr lang="en-US"/>
        </a:p>
      </dgm:t>
    </dgm:pt>
    <dgm:pt modelId="{47F6C81C-EA95-4D0E-BDB9-963365A9CD88}">
      <dgm:prSet custT="1"/>
      <dgm:spPr/>
      <dgm:t>
        <a:bodyPr/>
        <a:lstStyle/>
        <a:p>
          <a:r>
            <a:rPr lang="en-US" sz="1600" b="0" i="0">
              <a:effectLst/>
              <a:latin typeface="Roboto" panose="02000000000000000000" pitchFamily="2" charset="0"/>
            </a:rPr>
            <a:t>Sample a Part of Connected Edges for Training</a:t>
          </a:r>
        </a:p>
      </dgm:t>
    </dgm:pt>
    <dgm:pt modelId="{5CAFF352-654D-4ABC-BACA-D78CEB8B3C88}" type="parTrans" cxnId="{6C3A445B-4F66-4725-88AC-0AD4472B962B}">
      <dgm:prSet/>
      <dgm:spPr/>
      <dgm:t>
        <a:bodyPr/>
        <a:lstStyle/>
        <a:p>
          <a:endParaRPr lang="en-US"/>
        </a:p>
      </dgm:t>
    </dgm:pt>
    <dgm:pt modelId="{F3E95553-6FCA-4051-B745-B1BED0DAE703}" type="sibTrans" cxnId="{6C3A445B-4F66-4725-88AC-0AD4472B962B}">
      <dgm:prSet/>
      <dgm:spPr/>
      <dgm:t>
        <a:bodyPr/>
        <a:lstStyle/>
        <a:p>
          <a:endParaRPr lang="en-US"/>
        </a:p>
      </dgm:t>
    </dgm:pt>
    <dgm:pt modelId="{066CC2C8-D33B-4D7C-ADC0-1DA4D1E8643C}">
      <dgm:prSet custT="1"/>
      <dgm:spPr/>
      <dgm:t>
        <a:bodyPr/>
        <a:lstStyle/>
        <a:p>
          <a:r>
            <a:rPr lang="en-US" sz="1600" b="0" i="0">
              <a:effectLst/>
              <a:latin typeface="Roboto" panose="02000000000000000000" pitchFamily="2" charset="0"/>
            </a:rPr>
            <a:t>Combine Data of Connected and Missing Edges for Training</a:t>
          </a:r>
        </a:p>
      </dgm:t>
    </dgm:pt>
    <dgm:pt modelId="{9D985E9F-9266-4EAE-B993-BB9BBDBEF999}" type="parTrans" cxnId="{7AB021D0-FB51-4044-A03F-DDD5BE284289}">
      <dgm:prSet/>
      <dgm:spPr/>
      <dgm:t>
        <a:bodyPr/>
        <a:lstStyle/>
        <a:p>
          <a:endParaRPr lang="en-US"/>
        </a:p>
      </dgm:t>
    </dgm:pt>
    <dgm:pt modelId="{88B186F4-423D-4798-92E7-C3544CE1F8E5}" type="sibTrans" cxnId="{7AB021D0-FB51-4044-A03F-DDD5BE284289}">
      <dgm:prSet/>
      <dgm:spPr/>
      <dgm:t>
        <a:bodyPr/>
        <a:lstStyle/>
        <a:p>
          <a:endParaRPr lang="en-US"/>
        </a:p>
      </dgm:t>
    </dgm:pt>
    <dgm:pt modelId="{8F79C272-84F8-4146-A9D7-2C03AB752B2F}">
      <dgm:prSet custT="1"/>
      <dgm:spPr/>
      <dgm:t>
        <a:bodyPr/>
        <a:lstStyle/>
        <a:p>
          <a:r>
            <a:rPr lang="en-US" sz="1600">
              <a:latin typeface="Roboto" panose="02000000000000000000" pitchFamily="2" charset="0"/>
            </a:rPr>
            <a:t>Generate Graph object using the combined data of positive and negative samples</a:t>
          </a:r>
        </a:p>
      </dgm:t>
    </dgm:pt>
    <dgm:pt modelId="{2B8DC9B2-FD2A-4D23-A4C5-509AB00C0FD8}" type="parTrans" cxnId="{8444F964-FF10-4B9C-9502-532129EFD72E}">
      <dgm:prSet/>
      <dgm:spPr/>
      <dgm:t>
        <a:bodyPr/>
        <a:lstStyle/>
        <a:p>
          <a:endParaRPr lang="en-US"/>
        </a:p>
      </dgm:t>
    </dgm:pt>
    <dgm:pt modelId="{5A3E783A-1E51-44BB-A5CA-C5A030F97614}" type="sibTrans" cxnId="{8444F964-FF10-4B9C-9502-532129EFD72E}">
      <dgm:prSet/>
      <dgm:spPr/>
      <dgm:t>
        <a:bodyPr/>
        <a:lstStyle/>
        <a:p>
          <a:endParaRPr lang="en-US"/>
        </a:p>
      </dgm:t>
    </dgm:pt>
    <dgm:pt modelId="{A3DFE741-665E-4906-83E9-48F997F29ECD}">
      <dgm:prSet custT="1"/>
      <dgm:spPr/>
      <dgm:t>
        <a:bodyPr/>
        <a:lstStyle/>
        <a:p>
          <a:r>
            <a:rPr lang="en-US" sz="1600">
              <a:latin typeface="Roboto" panose="02000000000000000000" pitchFamily="2" charset="0"/>
            </a:rPr>
            <a:t>Generate graph embeddings using Node 2 </a:t>
          </a:r>
          <a:r>
            <a:rPr lang="en-US" sz="1600" err="1">
              <a:latin typeface="Roboto" panose="02000000000000000000" pitchFamily="2" charset="0"/>
            </a:rPr>
            <a:t>Vec</a:t>
          </a:r>
          <a:endParaRPr lang="en-US" sz="1600">
            <a:latin typeface="Roboto" panose="02000000000000000000" pitchFamily="2" charset="0"/>
          </a:endParaRPr>
        </a:p>
      </dgm:t>
    </dgm:pt>
    <dgm:pt modelId="{42C644CD-D8C8-403B-BBBB-A76B7D1B622B}" type="parTrans" cxnId="{F26E9C72-1165-48D4-A5E8-C810D0944F9C}">
      <dgm:prSet/>
      <dgm:spPr/>
      <dgm:t>
        <a:bodyPr/>
        <a:lstStyle/>
        <a:p>
          <a:endParaRPr lang="en-US"/>
        </a:p>
      </dgm:t>
    </dgm:pt>
    <dgm:pt modelId="{33AFEDD5-121C-42DC-8D1D-4AE1C0EC128E}" type="sibTrans" cxnId="{F26E9C72-1165-48D4-A5E8-C810D0944F9C}">
      <dgm:prSet/>
      <dgm:spPr/>
      <dgm:t>
        <a:bodyPr/>
        <a:lstStyle/>
        <a:p>
          <a:endParaRPr lang="en-US"/>
        </a:p>
      </dgm:t>
    </dgm:pt>
    <dgm:pt modelId="{58FFE8BC-6BD5-45F8-B830-F9B06489AF32}" type="pres">
      <dgm:prSet presAssocID="{8B7F46EA-AC01-4549-AB0B-CF179472EEF6}" presName="Name0" presStyleCnt="0">
        <dgm:presLayoutVars>
          <dgm:dir/>
          <dgm:resizeHandles val="exact"/>
        </dgm:presLayoutVars>
      </dgm:prSet>
      <dgm:spPr/>
    </dgm:pt>
    <dgm:pt modelId="{A5C95AB2-C1DB-4418-9084-0BD4783401CE}" type="pres">
      <dgm:prSet presAssocID="{AF6935C6-41FE-4652-AD52-541C0829475C}" presName="node" presStyleLbl="node1" presStyleIdx="0" presStyleCnt="6">
        <dgm:presLayoutVars>
          <dgm:bulletEnabled val="1"/>
        </dgm:presLayoutVars>
      </dgm:prSet>
      <dgm:spPr/>
    </dgm:pt>
    <dgm:pt modelId="{3B0485DA-D90E-4338-B82A-4F407DE0ABA3}" type="pres">
      <dgm:prSet presAssocID="{BCCACDD4-632F-4FFC-BACE-C7EBEFE229A8}" presName="sibTrans" presStyleLbl="sibTrans1D1" presStyleIdx="0" presStyleCnt="5"/>
      <dgm:spPr/>
    </dgm:pt>
    <dgm:pt modelId="{BBFB2F83-9C81-4709-94D1-8CD2F8BE3A8F}" type="pres">
      <dgm:prSet presAssocID="{BCCACDD4-632F-4FFC-BACE-C7EBEFE229A8}" presName="connectorText" presStyleLbl="sibTrans1D1" presStyleIdx="0" presStyleCnt="5"/>
      <dgm:spPr/>
    </dgm:pt>
    <dgm:pt modelId="{4384E73A-3D61-4DF9-BCC8-04359D0B251E}" type="pres">
      <dgm:prSet presAssocID="{CAEFDE01-6430-4972-8FFB-28AA1F94F6E2}" presName="node" presStyleLbl="node1" presStyleIdx="1" presStyleCnt="6">
        <dgm:presLayoutVars>
          <dgm:bulletEnabled val="1"/>
        </dgm:presLayoutVars>
      </dgm:prSet>
      <dgm:spPr/>
    </dgm:pt>
    <dgm:pt modelId="{721F0B2B-9C6F-442C-955B-81F36C719196}" type="pres">
      <dgm:prSet presAssocID="{04D633D4-7B91-4E8B-A444-A8B94F631D70}" presName="sibTrans" presStyleLbl="sibTrans1D1" presStyleIdx="1" presStyleCnt="5"/>
      <dgm:spPr/>
    </dgm:pt>
    <dgm:pt modelId="{52C17B5D-658B-486B-BE71-955603569A5D}" type="pres">
      <dgm:prSet presAssocID="{04D633D4-7B91-4E8B-A444-A8B94F631D70}" presName="connectorText" presStyleLbl="sibTrans1D1" presStyleIdx="1" presStyleCnt="5"/>
      <dgm:spPr/>
    </dgm:pt>
    <dgm:pt modelId="{ACDE59C3-A8DA-46CA-89F7-AE433FFBE6A2}" type="pres">
      <dgm:prSet presAssocID="{47F6C81C-EA95-4D0E-BDB9-963365A9CD88}" presName="node" presStyleLbl="node1" presStyleIdx="2" presStyleCnt="6">
        <dgm:presLayoutVars>
          <dgm:bulletEnabled val="1"/>
        </dgm:presLayoutVars>
      </dgm:prSet>
      <dgm:spPr/>
    </dgm:pt>
    <dgm:pt modelId="{BB6C185D-037C-4423-9548-C1AA758A9032}" type="pres">
      <dgm:prSet presAssocID="{F3E95553-6FCA-4051-B745-B1BED0DAE703}" presName="sibTrans" presStyleLbl="sibTrans1D1" presStyleIdx="2" presStyleCnt="5"/>
      <dgm:spPr/>
    </dgm:pt>
    <dgm:pt modelId="{177748A2-0AAE-4112-AA44-9C58E18EF7E1}" type="pres">
      <dgm:prSet presAssocID="{F3E95553-6FCA-4051-B745-B1BED0DAE703}" presName="connectorText" presStyleLbl="sibTrans1D1" presStyleIdx="2" presStyleCnt="5"/>
      <dgm:spPr/>
    </dgm:pt>
    <dgm:pt modelId="{2BDF5C63-8240-4589-BA5C-4D1CF97542CF}" type="pres">
      <dgm:prSet presAssocID="{066CC2C8-D33B-4D7C-ADC0-1DA4D1E8643C}" presName="node" presStyleLbl="node1" presStyleIdx="3" presStyleCnt="6">
        <dgm:presLayoutVars>
          <dgm:bulletEnabled val="1"/>
        </dgm:presLayoutVars>
      </dgm:prSet>
      <dgm:spPr/>
    </dgm:pt>
    <dgm:pt modelId="{B9A5B429-0BDA-41E0-9FF3-760A6E5AF4C9}" type="pres">
      <dgm:prSet presAssocID="{88B186F4-423D-4798-92E7-C3544CE1F8E5}" presName="sibTrans" presStyleLbl="sibTrans1D1" presStyleIdx="3" presStyleCnt="5"/>
      <dgm:spPr/>
    </dgm:pt>
    <dgm:pt modelId="{A39A20ED-4186-4928-910E-208544CF2D9F}" type="pres">
      <dgm:prSet presAssocID="{88B186F4-423D-4798-92E7-C3544CE1F8E5}" presName="connectorText" presStyleLbl="sibTrans1D1" presStyleIdx="3" presStyleCnt="5"/>
      <dgm:spPr/>
    </dgm:pt>
    <dgm:pt modelId="{078EE889-E561-4086-91BC-6A31EFA75C06}" type="pres">
      <dgm:prSet presAssocID="{8F79C272-84F8-4146-A9D7-2C03AB752B2F}" presName="node" presStyleLbl="node1" presStyleIdx="4" presStyleCnt="6">
        <dgm:presLayoutVars>
          <dgm:bulletEnabled val="1"/>
        </dgm:presLayoutVars>
      </dgm:prSet>
      <dgm:spPr/>
    </dgm:pt>
    <dgm:pt modelId="{A1FDF397-C388-4CC1-B61C-F74B701D8A7B}" type="pres">
      <dgm:prSet presAssocID="{5A3E783A-1E51-44BB-A5CA-C5A030F97614}" presName="sibTrans" presStyleLbl="sibTrans1D1" presStyleIdx="4" presStyleCnt="5"/>
      <dgm:spPr/>
    </dgm:pt>
    <dgm:pt modelId="{DF8E1F22-B83B-41EA-992F-3B4EBBC5239F}" type="pres">
      <dgm:prSet presAssocID="{5A3E783A-1E51-44BB-A5CA-C5A030F97614}" presName="connectorText" presStyleLbl="sibTrans1D1" presStyleIdx="4" presStyleCnt="5"/>
      <dgm:spPr/>
    </dgm:pt>
    <dgm:pt modelId="{E01B696F-BDF1-4467-A87E-47810101A1D0}" type="pres">
      <dgm:prSet presAssocID="{A3DFE741-665E-4906-83E9-48F997F29ECD}" presName="node" presStyleLbl="node1" presStyleIdx="5" presStyleCnt="6">
        <dgm:presLayoutVars>
          <dgm:bulletEnabled val="1"/>
        </dgm:presLayoutVars>
      </dgm:prSet>
      <dgm:spPr/>
    </dgm:pt>
  </dgm:ptLst>
  <dgm:cxnLst>
    <dgm:cxn modelId="{74B8101E-429F-4C04-8BCC-42590C1D427B}" type="presOf" srcId="{BCCACDD4-632F-4FFC-BACE-C7EBEFE229A8}" destId="{BBFB2F83-9C81-4709-94D1-8CD2F8BE3A8F}" srcOrd="1" destOrd="0" presId="urn:microsoft.com/office/officeart/2005/8/layout/bProcess3"/>
    <dgm:cxn modelId="{DF8AB422-EA97-4AEB-96F5-3C7C857832BA}" type="presOf" srcId="{F3E95553-6FCA-4051-B745-B1BED0DAE703}" destId="{BB6C185D-037C-4423-9548-C1AA758A9032}" srcOrd="0" destOrd="0" presId="urn:microsoft.com/office/officeart/2005/8/layout/bProcess3"/>
    <dgm:cxn modelId="{3A8B7F26-AF2E-4432-8362-F7A66D093154}" type="presOf" srcId="{04D633D4-7B91-4E8B-A444-A8B94F631D70}" destId="{52C17B5D-658B-486B-BE71-955603569A5D}" srcOrd="1" destOrd="0" presId="urn:microsoft.com/office/officeart/2005/8/layout/bProcess3"/>
    <dgm:cxn modelId="{6C3A445B-4F66-4725-88AC-0AD4472B962B}" srcId="{8B7F46EA-AC01-4549-AB0B-CF179472EEF6}" destId="{47F6C81C-EA95-4D0E-BDB9-963365A9CD88}" srcOrd="2" destOrd="0" parTransId="{5CAFF352-654D-4ABC-BACA-D78CEB8B3C88}" sibTransId="{F3E95553-6FCA-4051-B745-B1BED0DAE703}"/>
    <dgm:cxn modelId="{23C3F85F-E76E-43A6-B3B5-D6369ABCDBD5}" type="presOf" srcId="{AF6935C6-41FE-4652-AD52-541C0829475C}" destId="{A5C95AB2-C1DB-4418-9084-0BD4783401CE}" srcOrd="0" destOrd="0" presId="urn:microsoft.com/office/officeart/2005/8/layout/bProcess3"/>
    <dgm:cxn modelId="{980E6F43-0C1A-47B5-B1BF-45110445CC04}" type="presOf" srcId="{F3E95553-6FCA-4051-B745-B1BED0DAE703}" destId="{177748A2-0AAE-4112-AA44-9C58E18EF7E1}" srcOrd="1" destOrd="0" presId="urn:microsoft.com/office/officeart/2005/8/layout/bProcess3"/>
    <dgm:cxn modelId="{8444F964-FF10-4B9C-9502-532129EFD72E}" srcId="{8B7F46EA-AC01-4549-AB0B-CF179472EEF6}" destId="{8F79C272-84F8-4146-A9D7-2C03AB752B2F}" srcOrd="4" destOrd="0" parTransId="{2B8DC9B2-FD2A-4D23-A4C5-509AB00C0FD8}" sibTransId="{5A3E783A-1E51-44BB-A5CA-C5A030F97614}"/>
    <dgm:cxn modelId="{9BDF6065-554B-40B6-BAED-79F57C95B705}" type="presOf" srcId="{04D633D4-7B91-4E8B-A444-A8B94F631D70}" destId="{721F0B2B-9C6F-442C-955B-81F36C719196}" srcOrd="0" destOrd="0" presId="urn:microsoft.com/office/officeart/2005/8/layout/bProcess3"/>
    <dgm:cxn modelId="{692C2D6A-163A-4E2E-BAD8-D5CDB59AD8D5}" type="presOf" srcId="{88B186F4-423D-4798-92E7-C3544CE1F8E5}" destId="{A39A20ED-4186-4928-910E-208544CF2D9F}" srcOrd="1" destOrd="0" presId="urn:microsoft.com/office/officeart/2005/8/layout/bProcess3"/>
    <dgm:cxn modelId="{7EA4BE4B-F492-49AE-A613-4F8ADA3B9B2D}" srcId="{8B7F46EA-AC01-4549-AB0B-CF179472EEF6}" destId="{CAEFDE01-6430-4972-8FFB-28AA1F94F6E2}" srcOrd="1" destOrd="0" parTransId="{8CED3016-64F6-4D27-A747-471513D755CD}" sibTransId="{04D633D4-7B91-4E8B-A444-A8B94F631D70}"/>
    <dgm:cxn modelId="{01157E6F-429C-455B-9ACF-A2CDE46299DD}" type="presOf" srcId="{5A3E783A-1E51-44BB-A5CA-C5A030F97614}" destId="{DF8E1F22-B83B-41EA-992F-3B4EBBC5239F}" srcOrd="1" destOrd="0" presId="urn:microsoft.com/office/officeart/2005/8/layout/bProcess3"/>
    <dgm:cxn modelId="{34773550-DECF-4C35-A4BB-0632501CA873}" type="presOf" srcId="{47F6C81C-EA95-4D0E-BDB9-963365A9CD88}" destId="{ACDE59C3-A8DA-46CA-89F7-AE433FFBE6A2}" srcOrd="0" destOrd="0" presId="urn:microsoft.com/office/officeart/2005/8/layout/bProcess3"/>
    <dgm:cxn modelId="{C0334172-93E9-456D-B1FB-6BBF2B23A303}" type="presOf" srcId="{A3DFE741-665E-4906-83E9-48F997F29ECD}" destId="{E01B696F-BDF1-4467-A87E-47810101A1D0}" srcOrd="0" destOrd="0" presId="urn:microsoft.com/office/officeart/2005/8/layout/bProcess3"/>
    <dgm:cxn modelId="{F26E9C72-1165-48D4-A5E8-C810D0944F9C}" srcId="{8B7F46EA-AC01-4549-AB0B-CF179472EEF6}" destId="{A3DFE741-665E-4906-83E9-48F997F29ECD}" srcOrd="5" destOrd="0" parTransId="{42C644CD-D8C8-403B-BBBB-A76B7D1B622B}" sibTransId="{33AFEDD5-121C-42DC-8D1D-4AE1C0EC128E}"/>
    <dgm:cxn modelId="{88D15374-32A4-4DCC-A207-8541E414E613}" type="presOf" srcId="{066CC2C8-D33B-4D7C-ADC0-1DA4D1E8643C}" destId="{2BDF5C63-8240-4589-BA5C-4D1CF97542CF}" srcOrd="0" destOrd="0" presId="urn:microsoft.com/office/officeart/2005/8/layout/bProcess3"/>
    <dgm:cxn modelId="{41E7F654-E07A-49C8-840C-8B45254A6CD9}" type="presOf" srcId="{88B186F4-423D-4798-92E7-C3544CE1F8E5}" destId="{B9A5B429-0BDA-41E0-9FF3-760A6E5AF4C9}" srcOrd="0" destOrd="0" presId="urn:microsoft.com/office/officeart/2005/8/layout/bProcess3"/>
    <dgm:cxn modelId="{32BF518C-1FEB-4C9B-AB6F-854DCD853741}" type="presOf" srcId="{8B7F46EA-AC01-4549-AB0B-CF179472EEF6}" destId="{58FFE8BC-6BD5-45F8-B830-F9B06489AF32}" srcOrd="0" destOrd="0" presId="urn:microsoft.com/office/officeart/2005/8/layout/bProcess3"/>
    <dgm:cxn modelId="{9CD0C7A5-BD83-4F10-B20A-88665F227AE5}" type="presOf" srcId="{5A3E783A-1E51-44BB-A5CA-C5A030F97614}" destId="{A1FDF397-C388-4CC1-B61C-F74B701D8A7B}" srcOrd="0" destOrd="0" presId="urn:microsoft.com/office/officeart/2005/8/layout/bProcess3"/>
    <dgm:cxn modelId="{A48F49CB-5C9A-4A95-9DB8-BD99DF5BD98F}" type="presOf" srcId="{BCCACDD4-632F-4FFC-BACE-C7EBEFE229A8}" destId="{3B0485DA-D90E-4338-B82A-4F407DE0ABA3}" srcOrd="0" destOrd="0" presId="urn:microsoft.com/office/officeart/2005/8/layout/bProcess3"/>
    <dgm:cxn modelId="{133037CC-6934-49C9-9D4F-F11493C35D92}" type="presOf" srcId="{8F79C272-84F8-4146-A9D7-2C03AB752B2F}" destId="{078EE889-E561-4086-91BC-6A31EFA75C06}" srcOrd="0" destOrd="0" presId="urn:microsoft.com/office/officeart/2005/8/layout/bProcess3"/>
    <dgm:cxn modelId="{1BEE93CC-2473-4182-A3A9-E72EDA42DACB}" type="presOf" srcId="{CAEFDE01-6430-4972-8FFB-28AA1F94F6E2}" destId="{4384E73A-3D61-4DF9-BCC8-04359D0B251E}" srcOrd="0" destOrd="0" presId="urn:microsoft.com/office/officeart/2005/8/layout/bProcess3"/>
    <dgm:cxn modelId="{7AB021D0-FB51-4044-A03F-DDD5BE284289}" srcId="{8B7F46EA-AC01-4549-AB0B-CF179472EEF6}" destId="{066CC2C8-D33B-4D7C-ADC0-1DA4D1E8643C}" srcOrd="3" destOrd="0" parTransId="{9D985E9F-9266-4EAE-B993-BB9BBDBEF999}" sibTransId="{88B186F4-423D-4798-92E7-C3544CE1F8E5}"/>
    <dgm:cxn modelId="{0F4FCCFD-3337-4AA0-96A0-5105AC1FB9ED}" srcId="{8B7F46EA-AC01-4549-AB0B-CF179472EEF6}" destId="{AF6935C6-41FE-4652-AD52-541C0829475C}" srcOrd="0" destOrd="0" parTransId="{A5335A99-286B-4541-916A-93302EDFF07B}" sibTransId="{BCCACDD4-632F-4FFC-BACE-C7EBEFE229A8}"/>
    <dgm:cxn modelId="{F1F29EE5-35B8-4556-8A04-5B6AF6FED701}" type="presParOf" srcId="{58FFE8BC-6BD5-45F8-B830-F9B06489AF32}" destId="{A5C95AB2-C1DB-4418-9084-0BD4783401CE}" srcOrd="0" destOrd="0" presId="urn:microsoft.com/office/officeart/2005/8/layout/bProcess3"/>
    <dgm:cxn modelId="{54FF888D-60ED-412E-A154-B64706A81C4B}" type="presParOf" srcId="{58FFE8BC-6BD5-45F8-B830-F9B06489AF32}" destId="{3B0485DA-D90E-4338-B82A-4F407DE0ABA3}" srcOrd="1" destOrd="0" presId="urn:microsoft.com/office/officeart/2005/8/layout/bProcess3"/>
    <dgm:cxn modelId="{E7B602BE-7A15-400D-B71A-2F7FB9BB5A27}" type="presParOf" srcId="{3B0485DA-D90E-4338-B82A-4F407DE0ABA3}" destId="{BBFB2F83-9C81-4709-94D1-8CD2F8BE3A8F}" srcOrd="0" destOrd="0" presId="urn:microsoft.com/office/officeart/2005/8/layout/bProcess3"/>
    <dgm:cxn modelId="{61154076-E724-435B-84F0-11080FFC4C75}" type="presParOf" srcId="{58FFE8BC-6BD5-45F8-B830-F9B06489AF32}" destId="{4384E73A-3D61-4DF9-BCC8-04359D0B251E}" srcOrd="2" destOrd="0" presId="urn:microsoft.com/office/officeart/2005/8/layout/bProcess3"/>
    <dgm:cxn modelId="{89915CFD-54B4-4765-9D70-0358B33D63B2}" type="presParOf" srcId="{58FFE8BC-6BD5-45F8-B830-F9B06489AF32}" destId="{721F0B2B-9C6F-442C-955B-81F36C719196}" srcOrd="3" destOrd="0" presId="urn:microsoft.com/office/officeart/2005/8/layout/bProcess3"/>
    <dgm:cxn modelId="{3779F4D1-00E9-41E3-886B-75D0B11A9666}" type="presParOf" srcId="{721F0B2B-9C6F-442C-955B-81F36C719196}" destId="{52C17B5D-658B-486B-BE71-955603569A5D}" srcOrd="0" destOrd="0" presId="urn:microsoft.com/office/officeart/2005/8/layout/bProcess3"/>
    <dgm:cxn modelId="{8BC6E2BC-7FA0-4737-9D42-F2475900234C}" type="presParOf" srcId="{58FFE8BC-6BD5-45F8-B830-F9B06489AF32}" destId="{ACDE59C3-A8DA-46CA-89F7-AE433FFBE6A2}" srcOrd="4" destOrd="0" presId="urn:microsoft.com/office/officeart/2005/8/layout/bProcess3"/>
    <dgm:cxn modelId="{F8304605-02DC-44E0-BD53-14E97FB54133}" type="presParOf" srcId="{58FFE8BC-6BD5-45F8-B830-F9B06489AF32}" destId="{BB6C185D-037C-4423-9548-C1AA758A9032}" srcOrd="5" destOrd="0" presId="urn:microsoft.com/office/officeart/2005/8/layout/bProcess3"/>
    <dgm:cxn modelId="{4EC51529-A709-4A13-AA65-06C401AB9B9D}" type="presParOf" srcId="{BB6C185D-037C-4423-9548-C1AA758A9032}" destId="{177748A2-0AAE-4112-AA44-9C58E18EF7E1}" srcOrd="0" destOrd="0" presId="urn:microsoft.com/office/officeart/2005/8/layout/bProcess3"/>
    <dgm:cxn modelId="{0CF14C85-52A4-44F7-9B63-35B484A3A01F}" type="presParOf" srcId="{58FFE8BC-6BD5-45F8-B830-F9B06489AF32}" destId="{2BDF5C63-8240-4589-BA5C-4D1CF97542CF}" srcOrd="6" destOrd="0" presId="urn:microsoft.com/office/officeart/2005/8/layout/bProcess3"/>
    <dgm:cxn modelId="{84A604FB-CDE4-4BCB-B740-70BF342E225D}" type="presParOf" srcId="{58FFE8BC-6BD5-45F8-B830-F9B06489AF32}" destId="{B9A5B429-0BDA-41E0-9FF3-760A6E5AF4C9}" srcOrd="7" destOrd="0" presId="urn:microsoft.com/office/officeart/2005/8/layout/bProcess3"/>
    <dgm:cxn modelId="{6C4EE664-B335-4542-AD47-F5B93683888D}" type="presParOf" srcId="{B9A5B429-0BDA-41E0-9FF3-760A6E5AF4C9}" destId="{A39A20ED-4186-4928-910E-208544CF2D9F}" srcOrd="0" destOrd="0" presId="urn:microsoft.com/office/officeart/2005/8/layout/bProcess3"/>
    <dgm:cxn modelId="{A7B1F79E-BCE0-47AA-A024-33A176619143}" type="presParOf" srcId="{58FFE8BC-6BD5-45F8-B830-F9B06489AF32}" destId="{078EE889-E561-4086-91BC-6A31EFA75C06}" srcOrd="8" destOrd="0" presId="urn:microsoft.com/office/officeart/2005/8/layout/bProcess3"/>
    <dgm:cxn modelId="{8DED734A-1600-4640-B77A-C3099A42E4B1}" type="presParOf" srcId="{58FFE8BC-6BD5-45F8-B830-F9B06489AF32}" destId="{A1FDF397-C388-4CC1-B61C-F74B701D8A7B}" srcOrd="9" destOrd="0" presId="urn:microsoft.com/office/officeart/2005/8/layout/bProcess3"/>
    <dgm:cxn modelId="{4F518911-F89C-4B93-B22C-C5F3F075B212}" type="presParOf" srcId="{A1FDF397-C388-4CC1-B61C-F74B701D8A7B}" destId="{DF8E1F22-B83B-41EA-992F-3B4EBBC5239F}" srcOrd="0" destOrd="0" presId="urn:microsoft.com/office/officeart/2005/8/layout/bProcess3"/>
    <dgm:cxn modelId="{23B5EA85-63BD-4C96-9C4A-CC427065FF71}" type="presParOf" srcId="{58FFE8BC-6BD5-45F8-B830-F9B06489AF32}" destId="{E01B696F-BDF1-4467-A87E-47810101A1D0}"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7003D1-6C23-4136-BB58-9C6F1C3F0C58}"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n-US"/>
        </a:p>
      </dgm:t>
    </dgm:pt>
    <dgm:pt modelId="{992493E9-E558-4A49-A82E-1A34107AF8A9}">
      <dgm:prSet phldrT="[Text]" custT="1"/>
      <dgm:spPr/>
      <dgm:t>
        <a:bodyPr/>
        <a:lstStyle/>
        <a:p>
          <a:r>
            <a:rPr lang="en-US" sz="2000" err="1"/>
            <a:t>DataSet</a:t>
          </a:r>
          <a:endParaRPr lang="en-US" sz="2000"/>
        </a:p>
      </dgm:t>
    </dgm:pt>
    <dgm:pt modelId="{AE581A7B-6988-4577-A192-6F9BE07274CC}" type="parTrans" cxnId="{4CE9B7A4-5D05-4E3C-867B-F21F6CF39E77}">
      <dgm:prSet/>
      <dgm:spPr/>
      <dgm:t>
        <a:bodyPr/>
        <a:lstStyle/>
        <a:p>
          <a:endParaRPr lang="en-US"/>
        </a:p>
      </dgm:t>
    </dgm:pt>
    <dgm:pt modelId="{40EA5D66-E6B4-495A-AD9A-F28684ECA64B}" type="sibTrans" cxnId="{4CE9B7A4-5D05-4E3C-867B-F21F6CF39E77}">
      <dgm:prSet/>
      <dgm:spPr/>
      <dgm:t>
        <a:bodyPr/>
        <a:lstStyle/>
        <a:p>
          <a:endParaRPr lang="en-US"/>
        </a:p>
      </dgm:t>
    </dgm:pt>
    <dgm:pt modelId="{86F956E6-7CF5-4B14-B9CB-B4DE7201D437}">
      <dgm:prSet phldrT="[Text]" custT="1"/>
      <dgm:spPr/>
      <dgm:t>
        <a:bodyPr/>
        <a:lstStyle/>
        <a:p>
          <a:r>
            <a:rPr lang="en-US" sz="1200"/>
            <a:t>7127 rows of positive and negative samples combined</a:t>
          </a:r>
        </a:p>
      </dgm:t>
    </dgm:pt>
    <dgm:pt modelId="{FE1B4BCD-2503-4ED9-9665-7B1FB2945950}" type="sibTrans" cxnId="{34CD3806-F57F-4EA0-ABCD-7EAA897BD5F7}">
      <dgm:prSet/>
      <dgm:spPr/>
      <dgm:t>
        <a:bodyPr/>
        <a:lstStyle/>
        <a:p>
          <a:endParaRPr lang="en-US"/>
        </a:p>
      </dgm:t>
    </dgm:pt>
    <dgm:pt modelId="{D965EE65-9BA7-4D06-9855-57FA6515A4D4}" type="parTrans" cxnId="{34CD3806-F57F-4EA0-ABCD-7EAA897BD5F7}">
      <dgm:prSet/>
      <dgm:spPr/>
      <dgm:t>
        <a:bodyPr/>
        <a:lstStyle/>
        <a:p>
          <a:endParaRPr lang="en-US"/>
        </a:p>
      </dgm:t>
    </dgm:pt>
    <dgm:pt modelId="{80F14929-A8C9-48B2-945D-67205494C4C5}">
      <dgm:prSet phldrT="[Text]" custT="1"/>
      <dgm:spPr/>
      <dgm:t>
        <a:bodyPr/>
        <a:lstStyle/>
        <a:p>
          <a:r>
            <a:rPr lang="en-US" sz="2000"/>
            <a:t>Test-Train Split</a:t>
          </a:r>
        </a:p>
      </dgm:t>
    </dgm:pt>
    <dgm:pt modelId="{ED832C50-3441-4B8B-AAD8-7C3B8367C0F5}" type="sibTrans" cxnId="{CA975372-C18A-4EC2-8C7B-FC6D0F52CB9D}">
      <dgm:prSet/>
      <dgm:spPr/>
      <dgm:t>
        <a:bodyPr/>
        <a:lstStyle/>
        <a:p>
          <a:endParaRPr lang="en-US"/>
        </a:p>
      </dgm:t>
    </dgm:pt>
    <dgm:pt modelId="{25FA7279-7783-4D1E-BA4A-E932F79392AA}" type="parTrans" cxnId="{CA975372-C18A-4EC2-8C7B-FC6D0F52CB9D}">
      <dgm:prSet/>
      <dgm:spPr/>
      <dgm:t>
        <a:bodyPr/>
        <a:lstStyle/>
        <a:p>
          <a:endParaRPr lang="en-US"/>
        </a:p>
      </dgm:t>
    </dgm:pt>
    <dgm:pt modelId="{A12C1C5D-18D9-4857-A9E5-A023F0BDF7B1}">
      <dgm:prSet phldrT="[Text]" custT="1"/>
      <dgm:spPr/>
      <dgm:t>
        <a:bodyPr/>
        <a:lstStyle/>
        <a:p>
          <a:r>
            <a:rPr lang="en-US" sz="1200"/>
            <a:t>80/20 spilt</a:t>
          </a:r>
        </a:p>
      </dgm:t>
    </dgm:pt>
    <dgm:pt modelId="{5380B6BA-FE74-4F4A-B50B-DEF533D7E94E}" type="sibTrans" cxnId="{391AD279-E843-4D45-AFD8-CD36D8C527A9}">
      <dgm:prSet/>
      <dgm:spPr/>
      <dgm:t>
        <a:bodyPr/>
        <a:lstStyle/>
        <a:p>
          <a:endParaRPr lang="en-US"/>
        </a:p>
      </dgm:t>
    </dgm:pt>
    <dgm:pt modelId="{37285538-7F3A-4216-AA07-D43D747FC575}" type="parTrans" cxnId="{391AD279-E843-4D45-AFD8-CD36D8C527A9}">
      <dgm:prSet/>
      <dgm:spPr/>
      <dgm:t>
        <a:bodyPr/>
        <a:lstStyle/>
        <a:p>
          <a:endParaRPr lang="en-US"/>
        </a:p>
      </dgm:t>
    </dgm:pt>
    <dgm:pt modelId="{79E8E87C-493A-4B4A-B3B6-72943B7BD83E}">
      <dgm:prSet phldrT="[Text]" custT="1"/>
      <dgm:spPr/>
      <dgm:t>
        <a:bodyPr/>
        <a:lstStyle/>
        <a:p>
          <a:r>
            <a:rPr lang="en-US" sz="2000"/>
            <a:t>Models</a:t>
          </a:r>
        </a:p>
      </dgm:t>
    </dgm:pt>
    <dgm:pt modelId="{865DFE80-B1CC-4E96-B2BE-C09C6A82B7B0}" type="sibTrans" cxnId="{81B9CCD6-0846-4918-B368-97CBAB97E66B}">
      <dgm:prSet/>
      <dgm:spPr/>
      <dgm:t>
        <a:bodyPr/>
        <a:lstStyle/>
        <a:p>
          <a:endParaRPr lang="en-US"/>
        </a:p>
      </dgm:t>
    </dgm:pt>
    <dgm:pt modelId="{09FD994E-87E6-4BDA-A182-5535026DAB18}" type="parTrans" cxnId="{81B9CCD6-0846-4918-B368-97CBAB97E66B}">
      <dgm:prSet/>
      <dgm:spPr/>
      <dgm:t>
        <a:bodyPr/>
        <a:lstStyle/>
        <a:p>
          <a:endParaRPr lang="en-US"/>
        </a:p>
      </dgm:t>
    </dgm:pt>
    <dgm:pt modelId="{E48E9567-ADB8-4B97-A8BB-9B8F17E0A671}">
      <dgm:prSet phldrT="[Text]" custT="1"/>
      <dgm:spPr/>
      <dgm:t>
        <a:bodyPr/>
        <a:lstStyle/>
        <a:p>
          <a:r>
            <a:rPr lang="en-US" sz="1200"/>
            <a:t>Logistic Regression</a:t>
          </a:r>
        </a:p>
      </dgm:t>
    </dgm:pt>
    <dgm:pt modelId="{2D4DB60A-6BF3-4264-8202-D12E7846E08C}" type="sibTrans" cxnId="{77737B56-F05E-486C-84BF-5941F19B25F9}">
      <dgm:prSet/>
      <dgm:spPr/>
      <dgm:t>
        <a:bodyPr/>
        <a:lstStyle/>
        <a:p>
          <a:endParaRPr lang="en-US"/>
        </a:p>
      </dgm:t>
    </dgm:pt>
    <dgm:pt modelId="{6DBDFD29-2E36-485A-B9C3-023970494AB8}" type="parTrans" cxnId="{77737B56-F05E-486C-84BF-5941F19B25F9}">
      <dgm:prSet/>
      <dgm:spPr/>
      <dgm:t>
        <a:bodyPr/>
        <a:lstStyle/>
        <a:p>
          <a:endParaRPr lang="en-US"/>
        </a:p>
      </dgm:t>
    </dgm:pt>
    <dgm:pt modelId="{85A5CAC4-D4C8-48BF-A536-1E85BF1D2476}">
      <dgm:prSet phldrT="[Text]" custT="1"/>
      <dgm:spPr/>
      <dgm:t>
        <a:bodyPr/>
        <a:lstStyle/>
        <a:p>
          <a:r>
            <a:rPr lang="en-US" sz="1200"/>
            <a:t>Decision Tree</a:t>
          </a:r>
        </a:p>
      </dgm:t>
    </dgm:pt>
    <dgm:pt modelId="{5044CA14-07BE-4250-A148-DB4D6546D151}" type="sibTrans" cxnId="{8A4CF0C8-904E-4C9C-923C-09D0AA644CE4}">
      <dgm:prSet/>
      <dgm:spPr/>
      <dgm:t>
        <a:bodyPr/>
        <a:lstStyle/>
        <a:p>
          <a:endParaRPr lang="en-US"/>
        </a:p>
      </dgm:t>
    </dgm:pt>
    <dgm:pt modelId="{54C7CE50-60B0-4879-834F-3F9D5A46CF66}" type="parTrans" cxnId="{8A4CF0C8-904E-4C9C-923C-09D0AA644CE4}">
      <dgm:prSet/>
      <dgm:spPr/>
      <dgm:t>
        <a:bodyPr/>
        <a:lstStyle/>
        <a:p>
          <a:endParaRPr lang="en-US"/>
        </a:p>
      </dgm:t>
    </dgm:pt>
    <dgm:pt modelId="{228C168E-ED7C-4C20-B888-6A414BED0E79}">
      <dgm:prSet phldrT="[Text]" custT="1"/>
      <dgm:spPr/>
      <dgm:t>
        <a:bodyPr/>
        <a:lstStyle/>
        <a:p>
          <a:r>
            <a:rPr lang="en-US" sz="1200"/>
            <a:t>Random Forest Classifier</a:t>
          </a:r>
        </a:p>
      </dgm:t>
    </dgm:pt>
    <dgm:pt modelId="{AB367F0C-0EFA-4A0B-B12A-4197B4469A66}" type="sibTrans" cxnId="{2E938B96-2BC2-44B3-B83C-EA0DC308BBEB}">
      <dgm:prSet/>
      <dgm:spPr/>
      <dgm:t>
        <a:bodyPr/>
        <a:lstStyle/>
        <a:p>
          <a:endParaRPr lang="en-US"/>
        </a:p>
      </dgm:t>
    </dgm:pt>
    <dgm:pt modelId="{258D1FB4-E943-4E55-906C-B42A6A34CD99}" type="parTrans" cxnId="{2E938B96-2BC2-44B3-B83C-EA0DC308BBEB}">
      <dgm:prSet/>
      <dgm:spPr/>
      <dgm:t>
        <a:bodyPr/>
        <a:lstStyle/>
        <a:p>
          <a:endParaRPr lang="en-US"/>
        </a:p>
      </dgm:t>
    </dgm:pt>
    <dgm:pt modelId="{23F19AD3-863D-4C03-84AD-155C15D0DAFF}">
      <dgm:prSet phldrT="[Text]" custT="1"/>
      <dgm:spPr/>
      <dgm:t>
        <a:bodyPr/>
        <a:lstStyle/>
        <a:p>
          <a:r>
            <a:rPr lang="en-US" sz="2000"/>
            <a:t>Testing</a:t>
          </a:r>
        </a:p>
      </dgm:t>
    </dgm:pt>
    <dgm:pt modelId="{8266B9EE-0421-4595-AB62-FD44AFE23735}" type="sibTrans" cxnId="{D5705744-4346-47D0-89E3-488209BA6448}">
      <dgm:prSet/>
      <dgm:spPr/>
      <dgm:t>
        <a:bodyPr/>
        <a:lstStyle/>
        <a:p>
          <a:endParaRPr lang="en-US"/>
        </a:p>
      </dgm:t>
    </dgm:pt>
    <dgm:pt modelId="{8E70F967-85ED-4B61-A8A1-C29E0D095EB7}" type="parTrans" cxnId="{D5705744-4346-47D0-89E3-488209BA6448}">
      <dgm:prSet/>
      <dgm:spPr/>
      <dgm:t>
        <a:bodyPr/>
        <a:lstStyle/>
        <a:p>
          <a:endParaRPr lang="en-US"/>
        </a:p>
      </dgm:t>
    </dgm:pt>
    <dgm:pt modelId="{CDF53807-14D7-42C3-9666-7805C5C9B053}">
      <dgm:prSet phldrT="[Text]"/>
      <dgm:spPr/>
      <dgm:t>
        <a:bodyPr/>
        <a:lstStyle/>
        <a:p>
          <a:r>
            <a:rPr lang="en-US"/>
            <a:t>AUC ROC</a:t>
          </a:r>
        </a:p>
      </dgm:t>
    </dgm:pt>
    <dgm:pt modelId="{146F4E41-A475-4CCA-8CF7-384D83D7DD44}" type="parTrans" cxnId="{87193926-1F3F-4D08-A66D-12601741E9E6}">
      <dgm:prSet/>
      <dgm:spPr/>
      <dgm:t>
        <a:bodyPr/>
        <a:lstStyle/>
        <a:p>
          <a:endParaRPr lang="en-US"/>
        </a:p>
      </dgm:t>
    </dgm:pt>
    <dgm:pt modelId="{1D065D3D-989D-4701-B2A1-75C7B1BA30F1}" type="sibTrans" cxnId="{87193926-1F3F-4D08-A66D-12601741E9E6}">
      <dgm:prSet/>
      <dgm:spPr/>
      <dgm:t>
        <a:bodyPr/>
        <a:lstStyle/>
        <a:p>
          <a:endParaRPr lang="en-US"/>
        </a:p>
      </dgm:t>
    </dgm:pt>
    <dgm:pt modelId="{4C1F5102-9443-4449-9017-32EC0D3F9DB8}">
      <dgm:prSet phldrT="[Text]"/>
      <dgm:spPr/>
      <dgm:t>
        <a:bodyPr/>
        <a:lstStyle/>
        <a:p>
          <a:r>
            <a:rPr lang="en-US"/>
            <a:t>Accuracy</a:t>
          </a:r>
        </a:p>
      </dgm:t>
    </dgm:pt>
    <dgm:pt modelId="{0CF50CFB-88AC-42FB-9BB6-2790871741A5}" type="parTrans" cxnId="{89AC2967-BA5B-4CFF-8379-EE0CAFEF390C}">
      <dgm:prSet/>
      <dgm:spPr/>
      <dgm:t>
        <a:bodyPr/>
        <a:lstStyle/>
        <a:p>
          <a:endParaRPr lang="en-US"/>
        </a:p>
      </dgm:t>
    </dgm:pt>
    <dgm:pt modelId="{3DFFFE39-F02F-45A9-BDD6-223B4143C58A}" type="sibTrans" cxnId="{89AC2967-BA5B-4CFF-8379-EE0CAFEF390C}">
      <dgm:prSet/>
      <dgm:spPr/>
      <dgm:t>
        <a:bodyPr/>
        <a:lstStyle/>
        <a:p>
          <a:endParaRPr lang="en-US"/>
        </a:p>
      </dgm:t>
    </dgm:pt>
    <dgm:pt modelId="{F414C513-3B7F-4DBF-920F-B0BF89E47847}">
      <dgm:prSet phldrT="[Text]" custT="1"/>
      <dgm:spPr/>
      <dgm:t>
        <a:bodyPr/>
        <a:lstStyle/>
        <a:p>
          <a:r>
            <a:rPr lang="en-US" sz="1200"/>
            <a:t>SVM</a:t>
          </a:r>
        </a:p>
      </dgm:t>
    </dgm:pt>
    <dgm:pt modelId="{678E50BF-2368-408F-848D-9AC39E84E78F}" type="parTrans" cxnId="{34D0E6FE-B00D-42D7-A0BD-4839885D8D33}">
      <dgm:prSet/>
      <dgm:spPr/>
      <dgm:t>
        <a:bodyPr/>
        <a:lstStyle/>
        <a:p>
          <a:endParaRPr lang="en-US"/>
        </a:p>
      </dgm:t>
    </dgm:pt>
    <dgm:pt modelId="{C8F07361-3D12-4843-AFED-D14A8E33D9C7}" type="sibTrans" cxnId="{34D0E6FE-B00D-42D7-A0BD-4839885D8D33}">
      <dgm:prSet/>
      <dgm:spPr/>
      <dgm:t>
        <a:bodyPr/>
        <a:lstStyle/>
        <a:p>
          <a:endParaRPr lang="en-US"/>
        </a:p>
      </dgm:t>
    </dgm:pt>
    <dgm:pt modelId="{AB2BB9E8-CE8F-4F46-9394-25F9C1840712}" type="pres">
      <dgm:prSet presAssocID="{D77003D1-6C23-4136-BB58-9C6F1C3F0C58}" presName="Name0" presStyleCnt="0">
        <dgm:presLayoutVars>
          <dgm:dir/>
          <dgm:animLvl val="lvl"/>
          <dgm:resizeHandles val="exact"/>
        </dgm:presLayoutVars>
      </dgm:prSet>
      <dgm:spPr/>
    </dgm:pt>
    <dgm:pt modelId="{9E4FD56D-976E-4486-9FB3-9798BD6071D0}" type="pres">
      <dgm:prSet presAssocID="{D77003D1-6C23-4136-BB58-9C6F1C3F0C58}" presName="tSp" presStyleCnt="0"/>
      <dgm:spPr/>
    </dgm:pt>
    <dgm:pt modelId="{A1BCAF42-B2D0-46F5-9AB6-6057F0D11C04}" type="pres">
      <dgm:prSet presAssocID="{D77003D1-6C23-4136-BB58-9C6F1C3F0C58}" presName="bSp" presStyleCnt="0"/>
      <dgm:spPr/>
    </dgm:pt>
    <dgm:pt modelId="{4047EDBD-852C-4FAF-AC2C-EB44E310953D}" type="pres">
      <dgm:prSet presAssocID="{D77003D1-6C23-4136-BB58-9C6F1C3F0C58}" presName="process" presStyleCnt="0"/>
      <dgm:spPr/>
    </dgm:pt>
    <dgm:pt modelId="{1C42DD07-3B06-43D8-8CE3-5241321560A1}" type="pres">
      <dgm:prSet presAssocID="{992493E9-E558-4A49-A82E-1A34107AF8A9}" presName="composite1" presStyleCnt="0"/>
      <dgm:spPr/>
    </dgm:pt>
    <dgm:pt modelId="{A26E4EB0-86A5-4D49-893A-2943C64A81DB}" type="pres">
      <dgm:prSet presAssocID="{992493E9-E558-4A49-A82E-1A34107AF8A9}" presName="dummyNode1" presStyleLbl="node1" presStyleIdx="0" presStyleCnt="4"/>
      <dgm:spPr/>
    </dgm:pt>
    <dgm:pt modelId="{2CCFCCF8-E562-4D43-9276-51B89E5B6EBD}" type="pres">
      <dgm:prSet presAssocID="{992493E9-E558-4A49-A82E-1A34107AF8A9}" presName="childNode1" presStyleLbl="bgAcc1" presStyleIdx="0" presStyleCnt="4">
        <dgm:presLayoutVars>
          <dgm:bulletEnabled val="1"/>
        </dgm:presLayoutVars>
      </dgm:prSet>
      <dgm:spPr/>
    </dgm:pt>
    <dgm:pt modelId="{18FBB16C-57CB-41EF-B586-7715B3743220}" type="pres">
      <dgm:prSet presAssocID="{992493E9-E558-4A49-A82E-1A34107AF8A9}" presName="childNode1tx" presStyleLbl="bgAcc1" presStyleIdx="0" presStyleCnt="4">
        <dgm:presLayoutVars>
          <dgm:bulletEnabled val="1"/>
        </dgm:presLayoutVars>
      </dgm:prSet>
      <dgm:spPr/>
    </dgm:pt>
    <dgm:pt modelId="{21CE47BB-394A-427A-9A37-0482C95EB7C5}" type="pres">
      <dgm:prSet presAssocID="{992493E9-E558-4A49-A82E-1A34107AF8A9}" presName="parentNode1" presStyleLbl="node1" presStyleIdx="0" presStyleCnt="4">
        <dgm:presLayoutVars>
          <dgm:chMax val="1"/>
          <dgm:bulletEnabled val="1"/>
        </dgm:presLayoutVars>
      </dgm:prSet>
      <dgm:spPr/>
    </dgm:pt>
    <dgm:pt modelId="{02896900-A27C-482E-9122-1D7D9C3046EC}" type="pres">
      <dgm:prSet presAssocID="{992493E9-E558-4A49-A82E-1A34107AF8A9}" presName="connSite1" presStyleCnt="0"/>
      <dgm:spPr/>
    </dgm:pt>
    <dgm:pt modelId="{5E4C4156-6CFE-4BAD-BD19-6DEB1B377087}" type="pres">
      <dgm:prSet presAssocID="{40EA5D66-E6B4-495A-AD9A-F28684ECA64B}" presName="Name9" presStyleLbl="sibTrans2D1" presStyleIdx="0" presStyleCnt="3"/>
      <dgm:spPr/>
    </dgm:pt>
    <dgm:pt modelId="{F9582045-6E7D-42F5-B001-895415E2D5E5}" type="pres">
      <dgm:prSet presAssocID="{80F14929-A8C9-48B2-945D-67205494C4C5}" presName="composite2" presStyleCnt="0"/>
      <dgm:spPr/>
    </dgm:pt>
    <dgm:pt modelId="{B94F91B2-1F65-48BD-A705-BE295D12F0EB}" type="pres">
      <dgm:prSet presAssocID="{80F14929-A8C9-48B2-945D-67205494C4C5}" presName="dummyNode2" presStyleLbl="node1" presStyleIdx="0" presStyleCnt="4"/>
      <dgm:spPr/>
    </dgm:pt>
    <dgm:pt modelId="{8A97CC85-668F-4286-923C-E08696D4C3C5}" type="pres">
      <dgm:prSet presAssocID="{80F14929-A8C9-48B2-945D-67205494C4C5}" presName="childNode2" presStyleLbl="bgAcc1" presStyleIdx="1" presStyleCnt="4">
        <dgm:presLayoutVars>
          <dgm:bulletEnabled val="1"/>
        </dgm:presLayoutVars>
      </dgm:prSet>
      <dgm:spPr/>
    </dgm:pt>
    <dgm:pt modelId="{5002F297-28BD-438E-A51D-03C5ED43FD71}" type="pres">
      <dgm:prSet presAssocID="{80F14929-A8C9-48B2-945D-67205494C4C5}" presName="childNode2tx" presStyleLbl="bgAcc1" presStyleIdx="1" presStyleCnt="4">
        <dgm:presLayoutVars>
          <dgm:bulletEnabled val="1"/>
        </dgm:presLayoutVars>
      </dgm:prSet>
      <dgm:spPr/>
    </dgm:pt>
    <dgm:pt modelId="{2F47E12D-A0C5-4F9C-85D2-D6FC7589C5A0}" type="pres">
      <dgm:prSet presAssocID="{80F14929-A8C9-48B2-945D-67205494C4C5}" presName="parentNode2" presStyleLbl="node1" presStyleIdx="1" presStyleCnt="4">
        <dgm:presLayoutVars>
          <dgm:chMax val="0"/>
          <dgm:bulletEnabled val="1"/>
        </dgm:presLayoutVars>
      </dgm:prSet>
      <dgm:spPr/>
    </dgm:pt>
    <dgm:pt modelId="{AA223FE6-4B80-425C-BC16-FCF54745A5F5}" type="pres">
      <dgm:prSet presAssocID="{80F14929-A8C9-48B2-945D-67205494C4C5}" presName="connSite2" presStyleCnt="0"/>
      <dgm:spPr/>
    </dgm:pt>
    <dgm:pt modelId="{EA5CB2F7-3D4A-48F5-B372-97CB87BBE3C4}" type="pres">
      <dgm:prSet presAssocID="{ED832C50-3441-4B8B-AAD8-7C3B8367C0F5}" presName="Name18" presStyleLbl="sibTrans2D1" presStyleIdx="1" presStyleCnt="3"/>
      <dgm:spPr/>
    </dgm:pt>
    <dgm:pt modelId="{B92BE283-831C-44FF-9593-7F976B319225}" type="pres">
      <dgm:prSet presAssocID="{79E8E87C-493A-4B4A-B3B6-72943B7BD83E}" presName="composite1" presStyleCnt="0"/>
      <dgm:spPr/>
    </dgm:pt>
    <dgm:pt modelId="{816A1DC6-4C3E-4098-9009-1BF7E96F5FF4}" type="pres">
      <dgm:prSet presAssocID="{79E8E87C-493A-4B4A-B3B6-72943B7BD83E}" presName="dummyNode1" presStyleLbl="node1" presStyleIdx="1" presStyleCnt="4"/>
      <dgm:spPr/>
    </dgm:pt>
    <dgm:pt modelId="{E95C761D-2610-4B25-97B7-D5B7757DE58E}" type="pres">
      <dgm:prSet presAssocID="{79E8E87C-493A-4B4A-B3B6-72943B7BD83E}" presName="childNode1" presStyleLbl="bgAcc1" presStyleIdx="2" presStyleCnt="4">
        <dgm:presLayoutVars>
          <dgm:bulletEnabled val="1"/>
        </dgm:presLayoutVars>
      </dgm:prSet>
      <dgm:spPr/>
    </dgm:pt>
    <dgm:pt modelId="{6F8B523D-7F1C-4FCA-AD47-794FD57B72E1}" type="pres">
      <dgm:prSet presAssocID="{79E8E87C-493A-4B4A-B3B6-72943B7BD83E}" presName="childNode1tx" presStyleLbl="bgAcc1" presStyleIdx="2" presStyleCnt="4">
        <dgm:presLayoutVars>
          <dgm:bulletEnabled val="1"/>
        </dgm:presLayoutVars>
      </dgm:prSet>
      <dgm:spPr/>
    </dgm:pt>
    <dgm:pt modelId="{CE34EB30-B891-4A65-8775-C562C0ACA618}" type="pres">
      <dgm:prSet presAssocID="{79E8E87C-493A-4B4A-B3B6-72943B7BD83E}" presName="parentNode1" presStyleLbl="node1" presStyleIdx="2" presStyleCnt="4">
        <dgm:presLayoutVars>
          <dgm:chMax val="1"/>
          <dgm:bulletEnabled val="1"/>
        </dgm:presLayoutVars>
      </dgm:prSet>
      <dgm:spPr/>
    </dgm:pt>
    <dgm:pt modelId="{13267B12-679D-4A2B-9C99-713FFCDDED97}" type="pres">
      <dgm:prSet presAssocID="{79E8E87C-493A-4B4A-B3B6-72943B7BD83E}" presName="connSite1" presStyleCnt="0"/>
      <dgm:spPr/>
    </dgm:pt>
    <dgm:pt modelId="{5B131D7A-7054-466F-9C24-5E004C28A848}" type="pres">
      <dgm:prSet presAssocID="{865DFE80-B1CC-4E96-B2BE-C09C6A82B7B0}" presName="Name9" presStyleLbl="sibTrans2D1" presStyleIdx="2" presStyleCnt="3"/>
      <dgm:spPr/>
    </dgm:pt>
    <dgm:pt modelId="{550BBA23-94EF-4548-9458-62F641D611F3}" type="pres">
      <dgm:prSet presAssocID="{23F19AD3-863D-4C03-84AD-155C15D0DAFF}" presName="composite2" presStyleCnt="0"/>
      <dgm:spPr/>
    </dgm:pt>
    <dgm:pt modelId="{16380030-7203-440C-ABEA-23234A14C2D8}" type="pres">
      <dgm:prSet presAssocID="{23F19AD3-863D-4C03-84AD-155C15D0DAFF}" presName="dummyNode2" presStyleLbl="node1" presStyleIdx="2" presStyleCnt="4"/>
      <dgm:spPr/>
    </dgm:pt>
    <dgm:pt modelId="{A59AC64E-A9DD-4928-A0A3-5C4A683D3945}" type="pres">
      <dgm:prSet presAssocID="{23F19AD3-863D-4C03-84AD-155C15D0DAFF}" presName="childNode2" presStyleLbl="bgAcc1" presStyleIdx="3" presStyleCnt="4">
        <dgm:presLayoutVars>
          <dgm:bulletEnabled val="1"/>
        </dgm:presLayoutVars>
      </dgm:prSet>
      <dgm:spPr/>
    </dgm:pt>
    <dgm:pt modelId="{4D01589C-18F1-4DC5-8AF3-B513421416EE}" type="pres">
      <dgm:prSet presAssocID="{23F19AD3-863D-4C03-84AD-155C15D0DAFF}" presName="childNode2tx" presStyleLbl="bgAcc1" presStyleIdx="3" presStyleCnt="4">
        <dgm:presLayoutVars>
          <dgm:bulletEnabled val="1"/>
        </dgm:presLayoutVars>
      </dgm:prSet>
      <dgm:spPr/>
    </dgm:pt>
    <dgm:pt modelId="{D170031B-A9FA-442F-B33A-CADE83690B4A}" type="pres">
      <dgm:prSet presAssocID="{23F19AD3-863D-4C03-84AD-155C15D0DAFF}" presName="parentNode2" presStyleLbl="node1" presStyleIdx="3" presStyleCnt="4">
        <dgm:presLayoutVars>
          <dgm:chMax val="0"/>
          <dgm:bulletEnabled val="1"/>
        </dgm:presLayoutVars>
      </dgm:prSet>
      <dgm:spPr/>
    </dgm:pt>
    <dgm:pt modelId="{46CB29F8-4FDB-4930-B390-FA85F51ABCF0}" type="pres">
      <dgm:prSet presAssocID="{23F19AD3-863D-4C03-84AD-155C15D0DAFF}" presName="connSite2" presStyleCnt="0"/>
      <dgm:spPr/>
    </dgm:pt>
  </dgm:ptLst>
  <dgm:cxnLst>
    <dgm:cxn modelId="{34CD3806-F57F-4EA0-ABCD-7EAA897BD5F7}" srcId="{992493E9-E558-4A49-A82E-1A34107AF8A9}" destId="{86F956E6-7CF5-4B14-B9CB-B4DE7201D437}" srcOrd="0" destOrd="0" parTransId="{D965EE65-9BA7-4D06-9855-57FA6515A4D4}" sibTransId="{FE1B4BCD-2503-4ED9-9665-7B1FB2945950}"/>
    <dgm:cxn modelId="{26399B0B-4CE2-4BF8-94F0-8489D3843498}" type="presOf" srcId="{40EA5D66-E6B4-495A-AD9A-F28684ECA64B}" destId="{5E4C4156-6CFE-4BAD-BD19-6DEB1B377087}" srcOrd="0" destOrd="0" presId="urn:microsoft.com/office/officeart/2005/8/layout/hProcess4"/>
    <dgm:cxn modelId="{01D8B118-17B2-410B-AC4F-56C259F42C50}" type="presOf" srcId="{CDF53807-14D7-42C3-9666-7805C5C9B053}" destId="{A59AC64E-A9DD-4928-A0A3-5C4A683D3945}" srcOrd="0" destOrd="0" presId="urn:microsoft.com/office/officeart/2005/8/layout/hProcess4"/>
    <dgm:cxn modelId="{A1B9E91F-4BA0-4E76-AC29-883894C2126E}" type="presOf" srcId="{A12C1C5D-18D9-4857-A9E5-A023F0BDF7B1}" destId="{8A97CC85-668F-4286-923C-E08696D4C3C5}" srcOrd="0" destOrd="0" presId="urn:microsoft.com/office/officeart/2005/8/layout/hProcess4"/>
    <dgm:cxn modelId="{004EB920-5013-4900-8D30-55BA2200E850}" type="presOf" srcId="{992493E9-E558-4A49-A82E-1A34107AF8A9}" destId="{21CE47BB-394A-427A-9A37-0482C95EB7C5}" srcOrd="0" destOrd="0" presId="urn:microsoft.com/office/officeart/2005/8/layout/hProcess4"/>
    <dgm:cxn modelId="{87193926-1F3F-4D08-A66D-12601741E9E6}" srcId="{23F19AD3-863D-4C03-84AD-155C15D0DAFF}" destId="{CDF53807-14D7-42C3-9666-7805C5C9B053}" srcOrd="0" destOrd="0" parTransId="{146F4E41-A475-4CCA-8CF7-384D83D7DD44}" sibTransId="{1D065D3D-989D-4701-B2A1-75C7B1BA30F1}"/>
    <dgm:cxn modelId="{6114CE2C-C2C1-489C-9DE7-214CE60040A9}" type="presOf" srcId="{F414C513-3B7F-4DBF-920F-B0BF89E47847}" destId="{6F8B523D-7F1C-4FCA-AD47-794FD57B72E1}" srcOrd="1" destOrd="3" presId="urn:microsoft.com/office/officeart/2005/8/layout/hProcess4"/>
    <dgm:cxn modelId="{86A5173D-A5F6-420B-B2CC-E0162B05149F}" type="presOf" srcId="{ED832C50-3441-4B8B-AAD8-7C3B8367C0F5}" destId="{EA5CB2F7-3D4A-48F5-B372-97CB87BBE3C4}" srcOrd="0" destOrd="0" presId="urn:microsoft.com/office/officeart/2005/8/layout/hProcess4"/>
    <dgm:cxn modelId="{D5705744-4346-47D0-89E3-488209BA6448}" srcId="{D77003D1-6C23-4136-BB58-9C6F1C3F0C58}" destId="{23F19AD3-863D-4C03-84AD-155C15D0DAFF}" srcOrd="3" destOrd="0" parTransId="{8E70F967-85ED-4B61-A8A1-C29E0D095EB7}" sibTransId="{8266B9EE-0421-4595-AB62-FD44AFE23735}"/>
    <dgm:cxn modelId="{89AC2967-BA5B-4CFF-8379-EE0CAFEF390C}" srcId="{23F19AD3-863D-4C03-84AD-155C15D0DAFF}" destId="{4C1F5102-9443-4449-9017-32EC0D3F9DB8}" srcOrd="1" destOrd="0" parTransId="{0CF50CFB-88AC-42FB-9BB6-2790871741A5}" sibTransId="{3DFFFE39-F02F-45A9-BDD6-223B4143C58A}"/>
    <dgm:cxn modelId="{08CCAF47-AED0-415C-8D22-DB66BC746716}" type="presOf" srcId="{86F956E6-7CF5-4B14-B9CB-B4DE7201D437}" destId="{18FBB16C-57CB-41EF-B586-7715B3743220}" srcOrd="1" destOrd="0" presId="urn:microsoft.com/office/officeart/2005/8/layout/hProcess4"/>
    <dgm:cxn modelId="{DAC1F76A-0DF0-44F8-B31A-E4697F5B5988}" type="presOf" srcId="{228C168E-ED7C-4C20-B888-6A414BED0E79}" destId="{E95C761D-2610-4B25-97B7-D5B7757DE58E}" srcOrd="0" destOrd="2" presId="urn:microsoft.com/office/officeart/2005/8/layout/hProcess4"/>
    <dgm:cxn modelId="{CA975372-C18A-4EC2-8C7B-FC6D0F52CB9D}" srcId="{D77003D1-6C23-4136-BB58-9C6F1C3F0C58}" destId="{80F14929-A8C9-48B2-945D-67205494C4C5}" srcOrd="1" destOrd="0" parTransId="{25FA7279-7783-4D1E-BA4A-E932F79392AA}" sibTransId="{ED832C50-3441-4B8B-AAD8-7C3B8367C0F5}"/>
    <dgm:cxn modelId="{7FDC4555-4227-4623-92A9-F45A851EBF2D}" type="presOf" srcId="{865DFE80-B1CC-4E96-B2BE-C09C6A82B7B0}" destId="{5B131D7A-7054-466F-9C24-5E004C28A848}" srcOrd="0" destOrd="0" presId="urn:microsoft.com/office/officeart/2005/8/layout/hProcess4"/>
    <dgm:cxn modelId="{77737B56-F05E-486C-84BF-5941F19B25F9}" srcId="{79E8E87C-493A-4B4A-B3B6-72943B7BD83E}" destId="{E48E9567-ADB8-4B97-A8BB-9B8F17E0A671}" srcOrd="0" destOrd="0" parTransId="{6DBDFD29-2E36-485A-B9C3-023970494AB8}" sibTransId="{2D4DB60A-6BF3-4264-8202-D12E7846E08C}"/>
    <dgm:cxn modelId="{391AD279-E843-4D45-AFD8-CD36D8C527A9}" srcId="{80F14929-A8C9-48B2-945D-67205494C4C5}" destId="{A12C1C5D-18D9-4857-A9E5-A023F0BDF7B1}" srcOrd="0" destOrd="0" parTransId="{37285538-7F3A-4216-AA07-D43D747FC575}" sibTransId="{5380B6BA-FE74-4F4A-B50B-DEF533D7E94E}"/>
    <dgm:cxn modelId="{2C29867B-C64D-4521-859D-017C9886DD7D}" type="presOf" srcId="{86F956E6-7CF5-4B14-B9CB-B4DE7201D437}" destId="{2CCFCCF8-E562-4D43-9276-51B89E5B6EBD}" srcOrd="0" destOrd="0" presId="urn:microsoft.com/office/officeart/2005/8/layout/hProcess4"/>
    <dgm:cxn modelId="{E138137E-DBBA-4D9A-AAC3-58C47D11FDD6}" type="presOf" srcId="{D77003D1-6C23-4136-BB58-9C6F1C3F0C58}" destId="{AB2BB9E8-CE8F-4F46-9394-25F9C1840712}" srcOrd="0" destOrd="0" presId="urn:microsoft.com/office/officeart/2005/8/layout/hProcess4"/>
    <dgm:cxn modelId="{CA57B18C-6385-497A-A1A7-157E57FDC8A2}" type="presOf" srcId="{79E8E87C-493A-4B4A-B3B6-72943B7BD83E}" destId="{CE34EB30-B891-4A65-8775-C562C0ACA618}" srcOrd="0" destOrd="0" presId="urn:microsoft.com/office/officeart/2005/8/layout/hProcess4"/>
    <dgm:cxn modelId="{D3F76C93-B7D1-40CE-8959-B23DD2EDBCFE}" type="presOf" srcId="{23F19AD3-863D-4C03-84AD-155C15D0DAFF}" destId="{D170031B-A9FA-442F-B33A-CADE83690B4A}" srcOrd="0" destOrd="0" presId="urn:microsoft.com/office/officeart/2005/8/layout/hProcess4"/>
    <dgm:cxn modelId="{2E938B96-2BC2-44B3-B83C-EA0DC308BBEB}" srcId="{79E8E87C-493A-4B4A-B3B6-72943B7BD83E}" destId="{228C168E-ED7C-4C20-B888-6A414BED0E79}" srcOrd="2" destOrd="0" parTransId="{258D1FB4-E943-4E55-906C-B42A6A34CD99}" sibTransId="{AB367F0C-0EFA-4A0B-B12A-4197B4469A66}"/>
    <dgm:cxn modelId="{84F22B98-BE92-4E16-8402-00A4AEBDDC5E}" type="presOf" srcId="{85A5CAC4-D4C8-48BF-A536-1E85BF1D2476}" destId="{6F8B523D-7F1C-4FCA-AD47-794FD57B72E1}" srcOrd="1" destOrd="1" presId="urn:microsoft.com/office/officeart/2005/8/layout/hProcess4"/>
    <dgm:cxn modelId="{201CD59E-069A-4275-BCC5-B93A212C8E55}" type="presOf" srcId="{CDF53807-14D7-42C3-9666-7805C5C9B053}" destId="{4D01589C-18F1-4DC5-8AF3-B513421416EE}" srcOrd="1" destOrd="0" presId="urn:microsoft.com/office/officeart/2005/8/layout/hProcess4"/>
    <dgm:cxn modelId="{4CE9B7A4-5D05-4E3C-867B-F21F6CF39E77}" srcId="{D77003D1-6C23-4136-BB58-9C6F1C3F0C58}" destId="{992493E9-E558-4A49-A82E-1A34107AF8A9}" srcOrd="0" destOrd="0" parTransId="{AE581A7B-6988-4577-A192-6F9BE07274CC}" sibTransId="{40EA5D66-E6B4-495A-AD9A-F28684ECA64B}"/>
    <dgm:cxn modelId="{36F720AE-7847-492D-8EE7-4834F6B9011E}" type="presOf" srcId="{A12C1C5D-18D9-4857-A9E5-A023F0BDF7B1}" destId="{5002F297-28BD-438E-A51D-03C5ED43FD71}" srcOrd="1" destOrd="0" presId="urn:microsoft.com/office/officeart/2005/8/layout/hProcess4"/>
    <dgm:cxn modelId="{71220DB7-CDE9-47BA-BBEE-606722687793}" type="presOf" srcId="{E48E9567-ADB8-4B97-A8BB-9B8F17E0A671}" destId="{E95C761D-2610-4B25-97B7-D5B7757DE58E}" srcOrd="0" destOrd="0" presId="urn:microsoft.com/office/officeart/2005/8/layout/hProcess4"/>
    <dgm:cxn modelId="{8A4CF0C8-904E-4C9C-923C-09D0AA644CE4}" srcId="{79E8E87C-493A-4B4A-B3B6-72943B7BD83E}" destId="{85A5CAC4-D4C8-48BF-A536-1E85BF1D2476}" srcOrd="1" destOrd="0" parTransId="{54C7CE50-60B0-4879-834F-3F9D5A46CF66}" sibTransId="{5044CA14-07BE-4250-A148-DB4D6546D151}"/>
    <dgm:cxn modelId="{A417D4CA-0FA2-4D24-9356-48CB2E9F6F42}" type="presOf" srcId="{80F14929-A8C9-48B2-945D-67205494C4C5}" destId="{2F47E12D-A0C5-4F9C-85D2-D6FC7589C5A0}" srcOrd="0" destOrd="0" presId="urn:microsoft.com/office/officeart/2005/8/layout/hProcess4"/>
    <dgm:cxn modelId="{B34B06CB-B442-449A-88FA-239CDB78B85E}" type="presOf" srcId="{4C1F5102-9443-4449-9017-32EC0D3F9DB8}" destId="{4D01589C-18F1-4DC5-8AF3-B513421416EE}" srcOrd="1" destOrd="1" presId="urn:microsoft.com/office/officeart/2005/8/layout/hProcess4"/>
    <dgm:cxn modelId="{5E6739D2-0925-4D9F-B4C7-119E1FCFC99A}" type="presOf" srcId="{F414C513-3B7F-4DBF-920F-B0BF89E47847}" destId="{E95C761D-2610-4B25-97B7-D5B7757DE58E}" srcOrd="0" destOrd="3" presId="urn:microsoft.com/office/officeart/2005/8/layout/hProcess4"/>
    <dgm:cxn modelId="{81B9CCD6-0846-4918-B368-97CBAB97E66B}" srcId="{D77003D1-6C23-4136-BB58-9C6F1C3F0C58}" destId="{79E8E87C-493A-4B4A-B3B6-72943B7BD83E}" srcOrd="2" destOrd="0" parTransId="{09FD994E-87E6-4BDA-A182-5535026DAB18}" sibTransId="{865DFE80-B1CC-4E96-B2BE-C09C6A82B7B0}"/>
    <dgm:cxn modelId="{20444AD8-E6C1-4A99-AC68-63934DBB18BD}" type="presOf" srcId="{4C1F5102-9443-4449-9017-32EC0D3F9DB8}" destId="{A59AC64E-A9DD-4928-A0A3-5C4A683D3945}" srcOrd="0" destOrd="1" presId="urn:microsoft.com/office/officeart/2005/8/layout/hProcess4"/>
    <dgm:cxn modelId="{954981DE-AAA9-481B-B3A1-8DC8BB10A67D}" type="presOf" srcId="{228C168E-ED7C-4C20-B888-6A414BED0E79}" destId="{6F8B523D-7F1C-4FCA-AD47-794FD57B72E1}" srcOrd="1" destOrd="2" presId="urn:microsoft.com/office/officeart/2005/8/layout/hProcess4"/>
    <dgm:cxn modelId="{DA1766F4-EAAE-425C-B356-08EA3021D2D8}" type="presOf" srcId="{85A5CAC4-D4C8-48BF-A536-1E85BF1D2476}" destId="{E95C761D-2610-4B25-97B7-D5B7757DE58E}" srcOrd="0" destOrd="1" presId="urn:microsoft.com/office/officeart/2005/8/layout/hProcess4"/>
    <dgm:cxn modelId="{34D0E6FE-B00D-42D7-A0BD-4839885D8D33}" srcId="{79E8E87C-493A-4B4A-B3B6-72943B7BD83E}" destId="{F414C513-3B7F-4DBF-920F-B0BF89E47847}" srcOrd="3" destOrd="0" parTransId="{678E50BF-2368-408F-848D-9AC39E84E78F}" sibTransId="{C8F07361-3D12-4843-AFED-D14A8E33D9C7}"/>
    <dgm:cxn modelId="{D98C21FF-FFD3-419D-A075-88DBC755C199}" type="presOf" srcId="{E48E9567-ADB8-4B97-A8BB-9B8F17E0A671}" destId="{6F8B523D-7F1C-4FCA-AD47-794FD57B72E1}" srcOrd="1" destOrd="0" presId="urn:microsoft.com/office/officeart/2005/8/layout/hProcess4"/>
    <dgm:cxn modelId="{55080366-87BF-4929-B34E-EE84BD026329}" type="presParOf" srcId="{AB2BB9E8-CE8F-4F46-9394-25F9C1840712}" destId="{9E4FD56D-976E-4486-9FB3-9798BD6071D0}" srcOrd="0" destOrd="0" presId="urn:microsoft.com/office/officeart/2005/8/layout/hProcess4"/>
    <dgm:cxn modelId="{EFBFC180-EF68-4CC3-B848-8B2D04C93D7F}" type="presParOf" srcId="{AB2BB9E8-CE8F-4F46-9394-25F9C1840712}" destId="{A1BCAF42-B2D0-46F5-9AB6-6057F0D11C04}" srcOrd="1" destOrd="0" presId="urn:microsoft.com/office/officeart/2005/8/layout/hProcess4"/>
    <dgm:cxn modelId="{46FD9CF6-78B2-48D0-8F54-97B817F70F23}" type="presParOf" srcId="{AB2BB9E8-CE8F-4F46-9394-25F9C1840712}" destId="{4047EDBD-852C-4FAF-AC2C-EB44E310953D}" srcOrd="2" destOrd="0" presId="urn:microsoft.com/office/officeart/2005/8/layout/hProcess4"/>
    <dgm:cxn modelId="{261074B5-C5B8-476D-81B5-E6E756D1B3C5}" type="presParOf" srcId="{4047EDBD-852C-4FAF-AC2C-EB44E310953D}" destId="{1C42DD07-3B06-43D8-8CE3-5241321560A1}" srcOrd="0" destOrd="0" presId="urn:microsoft.com/office/officeart/2005/8/layout/hProcess4"/>
    <dgm:cxn modelId="{E0FAC792-3876-4BC7-82E4-9395F88471B0}" type="presParOf" srcId="{1C42DD07-3B06-43D8-8CE3-5241321560A1}" destId="{A26E4EB0-86A5-4D49-893A-2943C64A81DB}" srcOrd="0" destOrd="0" presId="urn:microsoft.com/office/officeart/2005/8/layout/hProcess4"/>
    <dgm:cxn modelId="{DDBCAB23-2528-4150-8328-1C32920DB123}" type="presParOf" srcId="{1C42DD07-3B06-43D8-8CE3-5241321560A1}" destId="{2CCFCCF8-E562-4D43-9276-51B89E5B6EBD}" srcOrd="1" destOrd="0" presId="urn:microsoft.com/office/officeart/2005/8/layout/hProcess4"/>
    <dgm:cxn modelId="{51EB8E25-DC3B-46A7-84BF-8355A68CA984}" type="presParOf" srcId="{1C42DD07-3B06-43D8-8CE3-5241321560A1}" destId="{18FBB16C-57CB-41EF-B586-7715B3743220}" srcOrd="2" destOrd="0" presId="urn:microsoft.com/office/officeart/2005/8/layout/hProcess4"/>
    <dgm:cxn modelId="{98468F11-8FBA-4860-BC16-5A1B5FCE39BF}" type="presParOf" srcId="{1C42DD07-3B06-43D8-8CE3-5241321560A1}" destId="{21CE47BB-394A-427A-9A37-0482C95EB7C5}" srcOrd="3" destOrd="0" presId="urn:microsoft.com/office/officeart/2005/8/layout/hProcess4"/>
    <dgm:cxn modelId="{4BFA5FBE-7D82-4D54-88B6-E22B47DA6010}" type="presParOf" srcId="{1C42DD07-3B06-43D8-8CE3-5241321560A1}" destId="{02896900-A27C-482E-9122-1D7D9C3046EC}" srcOrd="4" destOrd="0" presId="urn:microsoft.com/office/officeart/2005/8/layout/hProcess4"/>
    <dgm:cxn modelId="{0ADC7947-CEB3-4409-B0E7-24C5FDB42CE2}" type="presParOf" srcId="{4047EDBD-852C-4FAF-AC2C-EB44E310953D}" destId="{5E4C4156-6CFE-4BAD-BD19-6DEB1B377087}" srcOrd="1" destOrd="0" presId="urn:microsoft.com/office/officeart/2005/8/layout/hProcess4"/>
    <dgm:cxn modelId="{6F8AFAEF-320A-47E2-B03C-FED46E5480F1}" type="presParOf" srcId="{4047EDBD-852C-4FAF-AC2C-EB44E310953D}" destId="{F9582045-6E7D-42F5-B001-895415E2D5E5}" srcOrd="2" destOrd="0" presId="urn:microsoft.com/office/officeart/2005/8/layout/hProcess4"/>
    <dgm:cxn modelId="{AEA513FE-16F7-429C-BB31-EAC28F7EF3FB}" type="presParOf" srcId="{F9582045-6E7D-42F5-B001-895415E2D5E5}" destId="{B94F91B2-1F65-48BD-A705-BE295D12F0EB}" srcOrd="0" destOrd="0" presId="urn:microsoft.com/office/officeart/2005/8/layout/hProcess4"/>
    <dgm:cxn modelId="{E0369F15-C46B-45E7-B565-83F13911BBFF}" type="presParOf" srcId="{F9582045-6E7D-42F5-B001-895415E2D5E5}" destId="{8A97CC85-668F-4286-923C-E08696D4C3C5}" srcOrd="1" destOrd="0" presId="urn:microsoft.com/office/officeart/2005/8/layout/hProcess4"/>
    <dgm:cxn modelId="{A065057C-C44C-46C1-B5BC-34A740E11595}" type="presParOf" srcId="{F9582045-6E7D-42F5-B001-895415E2D5E5}" destId="{5002F297-28BD-438E-A51D-03C5ED43FD71}" srcOrd="2" destOrd="0" presId="urn:microsoft.com/office/officeart/2005/8/layout/hProcess4"/>
    <dgm:cxn modelId="{E00B9517-905E-4579-84E5-BC11536E8D5E}" type="presParOf" srcId="{F9582045-6E7D-42F5-B001-895415E2D5E5}" destId="{2F47E12D-A0C5-4F9C-85D2-D6FC7589C5A0}" srcOrd="3" destOrd="0" presId="urn:microsoft.com/office/officeart/2005/8/layout/hProcess4"/>
    <dgm:cxn modelId="{313377B4-4860-42CE-8D26-36B5E0E149C7}" type="presParOf" srcId="{F9582045-6E7D-42F5-B001-895415E2D5E5}" destId="{AA223FE6-4B80-425C-BC16-FCF54745A5F5}" srcOrd="4" destOrd="0" presId="urn:microsoft.com/office/officeart/2005/8/layout/hProcess4"/>
    <dgm:cxn modelId="{01EBBC45-1278-41D5-A7DA-C41C91DE1B63}" type="presParOf" srcId="{4047EDBD-852C-4FAF-AC2C-EB44E310953D}" destId="{EA5CB2F7-3D4A-48F5-B372-97CB87BBE3C4}" srcOrd="3" destOrd="0" presId="urn:microsoft.com/office/officeart/2005/8/layout/hProcess4"/>
    <dgm:cxn modelId="{7C5C5F05-1D69-4457-BF22-1E6A1113D5FF}" type="presParOf" srcId="{4047EDBD-852C-4FAF-AC2C-EB44E310953D}" destId="{B92BE283-831C-44FF-9593-7F976B319225}" srcOrd="4" destOrd="0" presId="urn:microsoft.com/office/officeart/2005/8/layout/hProcess4"/>
    <dgm:cxn modelId="{A4F2A3E9-E034-41B4-8EA0-B5E0B7AFA1E9}" type="presParOf" srcId="{B92BE283-831C-44FF-9593-7F976B319225}" destId="{816A1DC6-4C3E-4098-9009-1BF7E96F5FF4}" srcOrd="0" destOrd="0" presId="urn:microsoft.com/office/officeart/2005/8/layout/hProcess4"/>
    <dgm:cxn modelId="{675938EE-2083-4A33-883F-9FB142A71CEB}" type="presParOf" srcId="{B92BE283-831C-44FF-9593-7F976B319225}" destId="{E95C761D-2610-4B25-97B7-D5B7757DE58E}" srcOrd="1" destOrd="0" presId="urn:microsoft.com/office/officeart/2005/8/layout/hProcess4"/>
    <dgm:cxn modelId="{5794F65E-42CC-4721-B972-A66AA2D5A052}" type="presParOf" srcId="{B92BE283-831C-44FF-9593-7F976B319225}" destId="{6F8B523D-7F1C-4FCA-AD47-794FD57B72E1}" srcOrd="2" destOrd="0" presId="urn:microsoft.com/office/officeart/2005/8/layout/hProcess4"/>
    <dgm:cxn modelId="{2034115B-AC75-4986-9D6F-1D9AB25EA8F9}" type="presParOf" srcId="{B92BE283-831C-44FF-9593-7F976B319225}" destId="{CE34EB30-B891-4A65-8775-C562C0ACA618}" srcOrd="3" destOrd="0" presId="urn:microsoft.com/office/officeart/2005/8/layout/hProcess4"/>
    <dgm:cxn modelId="{21FC18C6-9BE9-43C3-9B13-83751B92AFF0}" type="presParOf" srcId="{B92BE283-831C-44FF-9593-7F976B319225}" destId="{13267B12-679D-4A2B-9C99-713FFCDDED97}" srcOrd="4" destOrd="0" presId="urn:microsoft.com/office/officeart/2005/8/layout/hProcess4"/>
    <dgm:cxn modelId="{E76912C6-581A-4FBE-BED8-342AEEB567A0}" type="presParOf" srcId="{4047EDBD-852C-4FAF-AC2C-EB44E310953D}" destId="{5B131D7A-7054-466F-9C24-5E004C28A848}" srcOrd="5" destOrd="0" presId="urn:microsoft.com/office/officeart/2005/8/layout/hProcess4"/>
    <dgm:cxn modelId="{6E7AAC90-0DAA-43F2-9A31-802A96DB238E}" type="presParOf" srcId="{4047EDBD-852C-4FAF-AC2C-EB44E310953D}" destId="{550BBA23-94EF-4548-9458-62F641D611F3}" srcOrd="6" destOrd="0" presId="urn:microsoft.com/office/officeart/2005/8/layout/hProcess4"/>
    <dgm:cxn modelId="{19A97C57-3452-4AEE-A657-BF26817F367C}" type="presParOf" srcId="{550BBA23-94EF-4548-9458-62F641D611F3}" destId="{16380030-7203-440C-ABEA-23234A14C2D8}" srcOrd="0" destOrd="0" presId="urn:microsoft.com/office/officeart/2005/8/layout/hProcess4"/>
    <dgm:cxn modelId="{DA8955DB-E8B3-4273-80BB-11EA3FAED268}" type="presParOf" srcId="{550BBA23-94EF-4548-9458-62F641D611F3}" destId="{A59AC64E-A9DD-4928-A0A3-5C4A683D3945}" srcOrd="1" destOrd="0" presId="urn:microsoft.com/office/officeart/2005/8/layout/hProcess4"/>
    <dgm:cxn modelId="{3A4DB917-0145-48BF-9348-A73ED10145C4}" type="presParOf" srcId="{550BBA23-94EF-4548-9458-62F641D611F3}" destId="{4D01589C-18F1-4DC5-8AF3-B513421416EE}" srcOrd="2" destOrd="0" presId="urn:microsoft.com/office/officeart/2005/8/layout/hProcess4"/>
    <dgm:cxn modelId="{ACA8F934-507D-40ED-977E-E30EF3182733}" type="presParOf" srcId="{550BBA23-94EF-4548-9458-62F641D611F3}" destId="{D170031B-A9FA-442F-B33A-CADE83690B4A}" srcOrd="3" destOrd="0" presId="urn:microsoft.com/office/officeart/2005/8/layout/hProcess4"/>
    <dgm:cxn modelId="{02144720-32EA-4EA9-95AE-C79589F54414}" type="presParOf" srcId="{550BBA23-94EF-4548-9458-62F641D611F3}" destId="{46CB29F8-4FDB-4930-B390-FA85F51ABCF0}"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768FBA-080A-4D45-8973-AF094E3AFFA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34CF053-3C55-438F-8E8E-8C16C9995D91}">
      <dgm:prSet phldrT="[Text]"/>
      <dgm:spPr/>
      <dgm:t>
        <a:bodyPr/>
        <a:lstStyle/>
        <a:p>
          <a:r>
            <a:rPr lang="en-US" b="1"/>
            <a:t>Classification Models</a:t>
          </a:r>
        </a:p>
      </dgm:t>
    </dgm:pt>
    <dgm:pt modelId="{59371583-DC5A-465B-B6D8-6BF585912E15}" type="parTrans" cxnId="{32B45A20-3B56-492E-83EA-E61A967ECC91}">
      <dgm:prSet/>
      <dgm:spPr/>
      <dgm:t>
        <a:bodyPr/>
        <a:lstStyle/>
        <a:p>
          <a:endParaRPr lang="en-US"/>
        </a:p>
      </dgm:t>
    </dgm:pt>
    <dgm:pt modelId="{8F5C8F22-A5AF-4F49-B5DE-6AE221949775}" type="sibTrans" cxnId="{32B45A20-3B56-492E-83EA-E61A967ECC91}">
      <dgm:prSet/>
      <dgm:spPr/>
      <dgm:t>
        <a:bodyPr/>
        <a:lstStyle/>
        <a:p>
          <a:endParaRPr lang="en-US"/>
        </a:p>
      </dgm:t>
    </dgm:pt>
    <dgm:pt modelId="{891CB7EC-51AB-4901-B567-9CA176698F21}">
      <dgm:prSet phldrT="[Text]"/>
      <dgm:spPr/>
      <dgm:t>
        <a:bodyPr/>
        <a:lstStyle/>
        <a:p>
          <a:r>
            <a:rPr lang="en-US" b="1"/>
            <a:t>Decision Tree</a:t>
          </a:r>
        </a:p>
      </dgm:t>
    </dgm:pt>
    <dgm:pt modelId="{AF9F9C12-7081-4456-B3AD-4A51858101D5}" type="parTrans" cxnId="{44CE55C8-9132-45C5-9D22-9F6C6EFD8C90}">
      <dgm:prSet/>
      <dgm:spPr/>
      <dgm:t>
        <a:bodyPr/>
        <a:lstStyle/>
        <a:p>
          <a:endParaRPr lang="en-US"/>
        </a:p>
      </dgm:t>
    </dgm:pt>
    <dgm:pt modelId="{4D74C4F3-00C3-4305-8C4F-9CFC8A7D5F94}" type="sibTrans" cxnId="{44CE55C8-9132-45C5-9D22-9F6C6EFD8C90}">
      <dgm:prSet/>
      <dgm:spPr/>
      <dgm:t>
        <a:bodyPr/>
        <a:lstStyle/>
        <a:p>
          <a:endParaRPr lang="en-US"/>
        </a:p>
      </dgm:t>
    </dgm:pt>
    <dgm:pt modelId="{A8BEDFA5-EE85-466D-923B-9D6F29C1E8CE}">
      <dgm:prSet phldrT="[Text]"/>
      <dgm:spPr/>
      <dgm:t>
        <a:bodyPr/>
        <a:lstStyle/>
        <a:p>
          <a:r>
            <a:rPr lang="en-US" b="1"/>
            <a:t>SVM</a:t>
          </a:r>
        </a:p>
      </dgm:t>
    </dgm:pt>
    <dgm:pt modelId="{C38362FA-5B21-45B3-A971-D119CA2FAF02}" type="parTrans" cxnId="{F7C71392-9D7A-45C3-A0F3-4458148BC903}">
      <dgm:prSet/>
      <dgm:spPr/>
      <dgm:t>
        <a:bodyPr/>
        <a:lstStyle/>
        <a:p>
          <a:endParaRPr lang="en-US"/>
        </a:p>
      </dgm:t>
    </dgm:pt>
    <dgm:pt modelId="{E7778C9F-88EC-4EDD-81BE-97FF3734CE13}" type="sibTrans" cxnId="{F7C71392-9D7A-45C3-A0F3-4458148BC903}">
      <dgm:prSet/>
      <dgm:spPr/>
      <dgm:t>
        <a:bodyPr/>
        <a:lstStyle/>
        <a:p>
          <a:endParaRPr lang="en-US"/>
        </a:p>
      </dgm:t>
    </dgm:pt>
    <dgm:pt modelId="{B068B805-18D7-40E2-8A76-306EECFE32F0}">
      <dgm:prSet phldrT="[Text]"/>
      <dgm:spPr/>
      <dgm:t>
        <a:bodyPr/>
        <a:lstStyle/>
        <a:p>
          <a:r>
            <a:rPr lang="en-US" b="1"/>
            <a:t>Logistic Regression</a:t>
          </a:r>
        </a:p>
      </dgm:t>
    </dgm:pt>
    <dgm:pt modelId="{52F2909A-31B9-463A-9B5D-EF7DDBB98DD0}" type="parTrans" cxnId="{27A2154E-BAB7-465F-89D9-8CD4B5E1D2E3}">
      <dgm:prSet/>
      <dgm:spPr/>
      <dgm:t>
        <a:bodyPr/>
        <a:lstStyle/>
        <a:p>
          <a:endParaRPr lang="en-US"/>
        </a:p>
      </dgm:t>
    </dgm:pt>
    <dgm:pt modelId="{C2C8347E-DBEF-48AF-9F76-1D3BDF4D7A64}" type="sibTrans" cxnId="{27A2154E-BAB7-465F-89D9-8CD4B5E1D2E3}">
      <dgm:prSet/>
      <dgm:spPr/>
      <dgm:t>
        <a:bodyPr/>
        <a:lstStyle/>
        <a:p>
          <a:endParaRPr lang="en-US"/>
        </a:p>
      </dgm:t>
    </dgm:pt>
    <dgm:pt modelId="{DA29D7E6-C7E5-4A98-87E1-4CCFE82DB541}">
      <dgm:prSet phldrT="[Text]"/>
      <dgm:spPr/>
      <dgm:t>
        <a:bodyPr/>
        <a:lstStyle/>
        <a:p>
          <a:r>
            <a:rPr lang="en-US" b="1"/>
            <a:t>Random Forest</a:t>
          </a:r>
        </a:p>
      </dgm:t>
    </dgm:pt>
    <dgm:pt modelId="{DABFED21-00CA-43A9-AA45-9118D0E929CA}" type="parTrans" cxnId="{A11D42C3-EF7E-49F5-8D0B-47033B8255DD}">
      <dgm:prSet/>
      <dgm:spPr/>
      <dgm:t>
        <a:bodyPr/>
        <a:lstStyle/>
        <a:p>
          <a:endParaRPr lang="en-US"/>
        </a:p>
      </dgm:t>
    </dgm:pt>
    <dgm:pt modelId="{8993C0E8-B17B-4FD8-A731-4B3B857AC617}" type="sibTrans" cxnId="{A11D42C3-EF7E-49F5-8D0B-47033B8255DD}">
      <dgm:prSet/>
      <dgm:spPr/>
      <dgm:t>
        <a:bodyPr/>
        <a:lstStyle/>
        <a:p>
          <a:endParaRPr lang="en-US"/>
        </a:p>
      </dgm:t>
    </dgm:pt>
    <dgm:pt modelId="{02068850-D50A-4E0C-95EC-6F35067FCFCB}" type="pres">
      <dgm:prSet presAssocID="{FD768FBA-080A-4D45-8973-AF094E3AFFAF}" presName="linear" presStyleCnt="0">
        <dgm:presLayoutVars>
          <dgm:dir/>
          <dgm:animLvl val="lvl"/>
          <dgm:resizeHandles val="exact"/>
        </dgm:presLayoutVars>
      </dgm:prSet>
      <dgm:spPr/>
    </dgm:pt>
    <dgm:pt modelId="{9E56D1FB-0DB3-42EB-AE0D-588AFDD16B21}" type="pres">
      <dgm:prSet presAssocID="{434CF053-3C55-438F-8E8E-8C16C9995D91}" presName="parentLin" presStyleCnt="0"/>
      <dgm:spPr/>
    </dgm:pt>
    <dgm:pt modelId="{FF4A5879-8E08-4B48-9E14-C12C581B0725}" type="pres">
      <dgm:prSet presAssocID="{434CF053-3C55-438F-8E8E-8C16C9995D91}" presName="parentLeftMargin" presStyleLbl="node1" presStyleIdx="0" presStyleCnt="5"/>
      <dgm:spPr/>
    </dgm:pt>
    <dgm:pt modelId="{72D43E65-5FA6-42FA-A2B5-590E152670B8}" type="pres">
      <dgm:prSet presAssocID="{434CF053-3C55-438F-8E8E-8C16C9995D91}" presName="parentText" presStyleLbl="node1" presStyleIdx="0" presStyleCnt="5">
        <dgm:presLayoutVars>
          <dgm:chMax val="0"/>
          <dgm:bulletEnabled val="1"/>
        </dgm:presLayoutVars>
      </dgm:prSet>
      <dgm:spPr/>
    </dgm:pt>
    <dgm:pt modelId="{6FA51FDE-63EE-4A70-B696-FC237F8E2BE0}" type="pres">
      <dgm:prSet presAssocID="{434CF053-3C55-438F-8E8E-8C16C9995D91}" presName="negativeSpace" presStyleCnt="0"/>
      <dgm:spPr/>
    </dgm:pt>
    <dgm:pt modelId="{05E80725-6118-47F1-AAC0-9790BB446409}" type="pres">
      <dgm:prSet presAssocID="{434CF053-3C55-438F-8E8E-8C16C9995D91}" presName="childText" presStyleLbl="conFgAcc1" presStyleIdx="0" presStyleCnt="5">
        <dgm:presLayoutVars>
          <dgm:bulletEnabled val="1"/>
        </dgm:presLayoutVars>
      </dgm:prSet>
      <dgm:spPr/>
    </dgm:pt>
    <dgm:pt modelId="{1F21AF87-4D56-41E4-997C-045280FB7467}" type="pres">
      <dgm:prSet presAssocID="{8F5C8F22-A5AF-4F49-B5DE-6AE221949775}" presName="spaceBetweenRectangles" presStyleCnt="0"/>
      <dgm:spPr/>
    </dgm:pt>
    <dgm:pt modelId="{D368F740-78F2-4C7A-A1A3-0A917EFD6F2A}" type="pres">
      <dgm:prSet presAssocID="{B068B805-18D7-40E2-8A76-306EECFE32F0}" presName="parentLin" presStyleCnt="0"/>
      <dgm:spPr/>
    </dgm:pt>
    <dgm:pt modelId="{A3F27CF1-20A4-4E92-9950-99A1B306489F}" type="pres">
      <dgm:prSet presAssocID="{B068B805-18D7-40E2-8A76-306EECFE32F0}" presName="parentLeftMargin" presStyleLbl="node1" presStyleIdx="0" presStyleCnt="5"/>
      <dgm:spPr/>
    </dgm:pt>
    <dgm:pt modelId="{7F0ACC4B-DC8C-4448-BA63-BBCED4AE0358}" type="pres">
      <dgm:prSet presAssocID="{B068B805-18D7-40E2-8A76-306EECFE32F0}" presName="parentText" presStyleLbl="node1" presStyleIdx="1" presStyleCnt="5">
        <dgm:presLayoutVars>
          <dgm:chMax val="0"/>
          <dgm:bulletEnabled val="1"/>
        </dgm:presLayoutVars>
      </dgm:prSet>
      <dgm:spPr/>
    </dgm:pt>
    <dgm:pt modelId="{68CBEA79-795D-4B8C-9543-9B669DEBE099}" type="pres">
      <dgm:prSet presAssocID="{B068B805-18D7-40E2-8A76-306EECFE32F0}" presName="negativeSpace" presStyleCnt="0"/>
      <dgm:spPr/>
    </dgm:pt>
    <dgm:pt modelId="{F9D1AAB0-59F2-427A-9160-7BF78557517B}" type="pres">
      <dgm:prSet presAssocID="{B068B805-18D7-40E2-8A76-306EECFE32F0}" presName="childText" presStyleLbl="conFgAcc1" presStyleIdx="1" presStyleCnt="5">
        <dgm:presLayoutVars>
          <dgm:bulletEnabled val="1"/>
        </dgm:presLayoutVars>
      </dgm:prSet>
      <dgm:spPr/>
    </dgm:pt>
    <dgm:pt modelId="{F70FF42C-8B82-45A8-96FC-3DE088598D21}" type="pres">
      <dgm:prSet presAssocID="{C2C8347E-DBEF-48AF-9F76-1D3BDF4D7A64}" presName="spaceBetweenRectangles" presStyleCnt="0"/>
      <dgm:spPr/>
    </dgm:pt>
    <dgm:pt modelId="{86E841E8-327E-4F5B-ABC9-5C1A59BF5EE1}" type="pres">
      <dgm:prSet presAssocID="{891CB7EC-51AB-4901-B567-9CA176698F21}" presName="parentLin" presStyleCnt="0"/>
      <dgm:spPr/>
    </dgm:pt>
    <dgm:pt modelId="{017AC97C-9AA3-47B6-B114-3AB42520CC51}" type="pres">
      <dgm:prSet presAssocID="{891CB7EC-51AB-4901-B567-9CA176698F21}" presName="parentLeftMargin" presStyleLbl="node1" presStyleIdx="1" presStyleCnt="5"/>
      <dgm:spPr/>
    </dgm:pt>
    <dgm:pt modelId="{57EEC775-5202-470C-93B4-3006C6DF2791}" type="pres">
      <dgm:prSet presAssocID="{891CB7EC-51AB-4901-B567-9CA176698F21}" presName="parentText" presStyleLbl="node1" presStyleIdx="2" presStyleCnt="5">
        <dgm:presLayoutVars>
          <dgm:chMax val="0"/>
          <dgm:bulletEnabled val="1"/>
        </dgm:presLayoutVars>
      </dgm:prSet>
      <dgm:spPr/>
    </dgm:pt>
    <dgm:pt modelId="{5D4AA300-31FF-472F-8625-D877AB800CA7}" type="pres">
      <dgm:prSet presAssocID="{891CB7EC-51AB-4901-B567-9CA176698F21}" presName="negativeSpace" presStyleCnt="0"/>
      <dgm:spPr/>
    </dgm:pt>
    <dgm:pt modelId="{92FA2059-559E-47BD-85C9-E0440389A079}" type="pres">
      <dgm:prSet presAssocID="{891CB7EC-51AB-4901-B567-9CA176698F21}" presName="childText" presStyleLbl="conFgAcc1" presStyleIdx="2" presStyleCnt="5">
        <dgm:presLayoutVars>
          <dgm:bulletEnabled val="1"/>
        </dgm:presLayoutVars>
      </dgm:prSet>
      <dgm:spPr/>
    </dgm:pt>
    <dgm:pt modelId="{C3867C89-1AA5-4DB9-8B0E-52EDF92D4B5E}" type="pres">
      <dgm:prSet presAssocID="{4D74C4F3-00C3-4305-8C4F-9CFC8A7D5F94}" presName="spaceBetweenRectangles" presStyleCnt="0"/>
      <dgm:spPr/>
    </dgm:pt>
    <dgm:pt modelId="{8A91A1A1-DEDA-4F8C-A3EE-84A0E005CC64}" type="pres">
      <dgm:prSet presAssocID="{DA29D7E6-C7E5-4A98-87E1-4CCFE82DB541}" presName="parentLin" presStyleCnt="0"/>
      <dgm:spPr/>
    </dgm:pt>
    <dgm:pt modelId="{68088B5F-B862-41AF-B0A5-C628A7DF62BE}" type="pres">
      <dgm:prSet presAssocID="{DA29D7E6-C7E5-4A98-87E1-4CCFE82DB541}" presName="parentLeftMargin" presStyleLbl="node1" presStyleIdx="2" presStyleCnt="5"/>
      <dgm:spPr/>
    </dgm:pt>
    <dgm:pt modelId="{A7B6779B-A85A-4D23-BD5E-6E9F2417F902}" type="pres">
      <dgm:prSet presAssocID="{DA29D7E6-C7E5-4A98-87E1-4CCFE82DB541}" presName="parentText" presStyleLbl="node1" presStyleIdx="3" presStyleCnt="5">
        <dgm:presLayoutVars>
          <dgm:chMax val="0"/>
          <dgm:bulletEnabled val="1"/>
        </dgm:presLayoutVars>
      </dgm:prSet>
      <dgm:spPr>
        <a:solidFill>
          <a:srgbClr val="FFC000"/>
        </a:solidFill>
      </dgm:spPr>
    </dgm:pt>
    <dgm:pt modelId="{F919524A-0669-41C3-AE58-0F173967EAE2}" type="pres">
      <dgm:prSet presAssocID="{DA29D7E6-C7E5-4A98-87E1-4CCFE82DB541}" presName="negativeSpace" presStyleCnt="0"/>
      <dgm:spPr/>
    </dgm:pt>
    <dgm:pt modelId="{BD449B42-2755-4862-9932-5ED00C691315}" type="pres">
      <dgm:prSet presAssocID="{DA29D7E6-C7E5-4A98-87E1-4CCFE82DB541}" presName="childText" presStyleLbl="conFgAcc1" presStyleIdx="3" presStyleCnt="5">
        <dgm:presLayoutVars>
          <dgm:bulletEnabled val="1"/>
        </dgm:presLayoutVars>
      </dgm:prSet>
      <dgm:spPr/>
    </dgm:pt>
    <dgm:pt modelId="{49B690B2-E661-4ACA-94BA-7577339E5AF6}" type="pres">
      <dgm:prSet presAssocID="{8993C0E8-B17B-4FD8-A731-4B3B857AC617}" presName="spaceBetweenRectangles" presStyleCnt="0"/>
      <dgm:spPr/>
    </dgm:pt>
    <dgm:pt modelId="{37E3BD77-A60A-4F51-A276-B9AEEF1BCF92}" type="pres">
      <dgm:prSet presAssocID="{A8BEDFA5-EE85-466D-923B-9D6F29C1E8CE}" presName="parentLin" presStyleCnt="0"/>
      <dgm:spPr/>
    </dgm:pt>
    <dgm:pt modelId="{9BC6E5EC-920E-424D-A45B-90561FCDF35B}" type="pres">
      <dgm:prSet presAssocID="{A8BEDFA5-EE85-466D-923B-9D6F29C1E8CE}" presName="parentLeftMargin" presStyleLbl="node1" presStyleIdx="3" presStyleCnt="5"/>
      <dgm:spPr/>
    </dgm:pt>
    <dgm:pt modelId="{BCDBC2CD-5237-46A1-BB7F-22CD3CAA1797}" type="pres">
      <dgm:prSet presAssocID="{A8BEDFA5-EE85-466D-923B-9D6F29C1E8CE}" presName="parentText" presStyleLbl="node1" presStyleIdx="4" presStyleCnt="5">
        <dgm:presLayoutVars>
          <dgm:chMax val="0"/>
          <dgm:bulletEnabled val="1"/>
        </dgm:presLayoutVars>
      </dgm:prSet>
      <dgm:spPr/>
    </dgm:pt>
    <dgm:pt modelId="{D472BC35-C195-41FC-B5EF-6EE00C89BCD1}" type="pres">
      <dgm:prSet presAssocID="{A8BEDFA5-EE85-466D-923B-9D6F29C1E8CE}" presName="negativeSpace" presStyleCnt="0"/>
      <dgm:spPr/>
    </dgm:pt>
    <dgm:pt modelId="{6CC6925A-92E9-4DB1-BD0A-A938B91E50BB}" type="pres">
      <dgm:prSet presAssocID="{A8BEDFA5-EE85-466D-923B-9D6F29C1E8CE}" presName="childText" presStyleLbl="conFgAcc1" presStyleIdx="4" presStyleCnt="5">
        <dgm:presLayoutVars>
          <dgm:bulletEnabled val="1"/>
        </dgm:presLayoutVars>
      </dgm:prSet>
      <dgm:spPr/>
    </dgm:pt>
  </dgm:ptLst>
  <dgm:cxnLst>
    <dgm:cxn modelId="{475C4F1D-3231-4512-A035-86E71FEB4595}" type="presOf" srcId="{DA29D7E6-C7E5-4A98-87E1-4CCFE82DB541}" destId="{68088B5F-B862-41AF-B0A5-C628A7DF62BE}" srcOrd="0" destOrd="0" presId="urn:microsoft.com/office/officeart/2005/8/layout/list1"/>
    <dgm:cxn modelId="{32B45A20-3B56-492E-83EA-E61A967ECC91}" srcId="{FD768FBA-080A-4D45-8973-AF094E3AFFAF}" destId="{434CF053-3C55-438F-8E8E-8C16C9995D91}" srcOrd="0" destOrd="0" parTransId="{59371583-DC5A-465B-B6D8-6BF585912E15}" sibTransId="{8F5C8F22-A5AF-4F49-B5DE-6AE221949775}"/>
    <dgm:cxn modelId="{41965A46-907E-4C25-BE3A-E69E55C46F30}" type="presOf" srcId="{A8BEDFA5-EE85-466D-923B-9D6F29C1E8CE}" destId="{BCDBC2CD-5237-46A1-BB7F-22CD3CAA1797}" srcOrd="1" destOrd="0" presId="urn:microsoft.com/office/officeart/2005/8/layout/list1"/>
    <dgm:cxn modelId="{27A2154E-BAB7-465F-89D9-8CD4B5E1D2E3}" srcId="{FD768FBA-080A-4D45-8973-AF094E3AFFAF}" destId="{B068B805-18D7-40E2-8A76-306EECFE32F0}" srcOrd="1" destOrd="0" parTransId="{52F2909A-31B9-463A-9B5D-EF7DDBB98DD0}" sibTransId="{C2C8347E-DBEF-48AF-9F76-1D3BDF4D7A64}"/>
    <dgm:cxn modelId="{3462A353-428B-40D6-A1AD-AC0027B0E9BD}" type="presOf" srcId="{A8BEDFA5-EE85-466D-923B-9D6F29C1E8CE}" destId="{9BC6E5EC-920E-424D-A45B-90561FCDF35B}" srcOrd="0" destOrd="0" presId="urn:microsoft.com/office/officeart/2005/8/layout/list1"/>
    <dgm:cxn modelId="{B7E3C455-BED3-4D1F-9EA1-8382F69CB28E}" type="presOf" srcId="{434CF053-3C55-438F-8E8E-8C16C9995D91}" destId="{72D43E65-5FA6-42FA-A2B5-590E152670B8}" srcOrd="1" destOrd="0" presId="urn:microsoft.com/office/officeart/2005/8/layout/list1"/>
    <dgm:cxn modelId="{A48AC789-C600-41D8-ABE4-E9170C2E6668}" type="presOf" srcId="{DA29D7E6-C7E5-4A98-87E1-4CCFE82DB541}" destId="{A7B6779B-A85A-4D23-BD5E-6E9F2417F902}" srcOrd="1" destOrd="0" presId="urn:microsoft.com/office/officeart/2005/8/layout/list1"/>
    <dgm:cxn modelId="{F7C71392-9D7A-45C3-A0F3-4458148BC903}" srcId="{FD768FBA-080A-4D45-8973-AF094E3AFFAF}" destId="{A8BEDFA5-EE85-466D-923B-9D6F29C1E8CE}" srcOrd="4" destOrd="0" parTransId="{C38362FA-5B21-45B3-A971-D119CA2FAF02}" sibTransId="{E7778C9F-88EC-4EDD-81BE-97FF3734CE13}"/>
    <dgm:cxn modelId="{6D452296-66AD-4796-AAA7-151505F1B3ED}" type="presOf" srcId="{891CB7EC-51AB-4901-B567-9CA176698F21}" destId="{017AC97C-9AA3-47B6-B114-3AB42520CC51}" srcOrd="0" destOrd="0" presId="urn:microsoft.com/office/officeart/2005/8/layout/list1"/>
    <dgm:cxn modelId="{6669B4A9-339F-42B6-9C64-35871453ADC9}" type="presOf" srcId="{B068B805-18D7-40E2-8A76-306EECFE32F0}" destId="{7F0ACC4B-DC8C-4448-BA63-BBCED4AE0358}" srcOrd="1" destOrd="0" presId="urn:microsoft.com/office/officeart/2005/8/layout/list1"/>
    <dgm:cxn modelId="{794975B7-88FC-46B0-B5FA-64953EFBF28A}" type="presOf" srcId="{B068B805-18D7-40E2-8A76-306EECFE32F0}" destId="{A3F27CF1-20A4-4E92-9950-99A1B306489F}" srcOrd="0" destOrd="0" presId="urn:microsoft.com/office/officeart/2005/8/layout/list1"/>
    <dgm:cxn modelId="{A11D42C3-EF7E-49F5-8D0B-47033B8255DD}" srcId="{FD768FBA-080A-4D45-8973-AF094E3AFFAF}" destId="{DA29D7E6-C7E5-4A98-87E1-4CCFE82DB541}" srcOrd="3" destOrd="0" parTransId="{DABFED21-00CA-43A9-AA45-9118D0E929CA}" sibTransId="{8993C0E8-B17B-4FD8-A731-4B3B857AC617}"/>
    <dgm:cxn modelId="{44CE55C8-9132-45C5-9D22-9F6C6EFD8C90}" srcId="{FD768FBA-080A-4D45-8973-AF094E3AFFAF}" destId="{891CB7EC-51AB-4901-B567-9CA176698F21}" srcOrd="2" destOrd="0" parTransId="{AF9F9C12-7081-4456-B3AD-4A51858101D5}" sibTransId="{4D74C4F3-00C3-4305-8C4F-9CFC8A7D5F94}"/>
    <dgm:cxn modelId="{18F779CF-314E-42C3-8D19-0F0FE4D1C666}" type="presOf" srcId="{FD768FBA-080A-4D45-8973-AF094E3AFFAF}" destId="{02068850-D50A-4E0C-95EC-6F35067FCFCB}" srcOrd="0" destOrd="0" presId="urn:microsoft.com/office/officeart/2005/8/layout/list1"/>
    <dgm:cxn modelId="{A21DF4D0-F045-41F5-9057-23C034A2D8E4}" type="presOf" srcId="{434CF053-3C55-438F-8E8E-8C16C9995D91}" destId="{FF4A5879-8E08-4B48-9E14-C12C581B0725}" srcOrd="0" destOrd="0" presId="urn:microsoft.com/office/officeart/2005/8/layout/list1"/>
    <dgm:cxn modelId="{41058AEF-6F27-4393-87F5-79B870A1FD05}" type="presOf" srcId="{891CB7EC-51AB-4901-B567-9CA176698F21}" destId="{57EEC775-5202-470C-93B4-3006C6DF2791}" srcOrd="1" destOrd="0" presId="urn:microsoft.com/office/officeart/2005/8/layout/list1"/>
    <dgm:cxn modelId="{1EA494C8-19AD-42C3-B56E-AD62CDD5A317}" type="presParOf" srcId="{02068850-D50A-4E0C-95EC-6F35067FCFCB}" destId="{9E56D1FB-0DB3-42EB-AE0D-588AFDD16B21}" srcOrd="0" destOrd="0" presId="urn:microsoft.com/office/officeart/2005/8/layout/list1"/>
    <dgm:cxn modelId="{1E2269D6-A7FD-4046-A80A-FDEA06C286AC}" type="presParOf" srcId="{9E56D1FB-0DB3-42EB-AE0D-588AFDD16B21}" destId="{FF4A5879-8E08-4B48-9E14-C12C581B0725}" srcOrd="0" destOrd="0" presId="urn:microsoft.com/office/officeart/2005/8/layout/list1"/>
    <dgm:cxn modelId="{9C8A628B-8BF5-41AD-B62B-2F757E92CFDC}" type="presParOf" srcId="{9E56D1FB-0DB3-42EB-AE0D-588AFDD16B21}" destId="{72D43E65-5FA6-42FA-A2B5-590E152670B8}" srcOrd="1" destOrd="0" presId="urn:microsoft.com/office/officeart/2005/8/layout/list1"/>
    <dgm:cxn modelId="{B055E0E7-9C49-44B4-A5FD-18646C5D1701}" type="presParOf" srcId="{02068850-D50A-4E0C-95EC-6F35067FCFCB}" destId="{6FA51FDE-63EE-4A70-B696-FC237F8E2BE0}" srcOrd="1" destOrd="0" presId="urn:microsoft.com/office/officeart/2005/8/layout/list1"/>
    <dgm:cxn modelId="{B23B1FAD-28EE-4991-AE1B-000745582BCC}" type="presParOf" srcId="{02068850-D50A-4E0C-95EC-6F35067FCFCB}" destId="{05E80725-6118-47F1-AAC0-9790BB446409}" srcOrd="2" destOrd="0" presId="urn:microsoft.com/office/officeart/2005/8/layout/list1"/>
    <dgm:cxn modelId="{4F240A21-FC62-4825-86E1-B700B107E83E}" type="presParOf" srcId="{02068850-D50A-4E0C-95EC-6F35067FCFCB}" destId="{1F21AF87-4D56-41E4-997C-045280FB7467}" srcOrd="3" destOrd="0" presId="urn:microsoft.com/office/officeart/2005/8/layout/list1"/>
    <dgm:cxn modelId="{264D9B24-BD03-4D57-BDD4-17554B3DDA66}" type="presParOf" srcId="{02068850-D50A-4E0C-95EC-6F35067FCFCB}" destId="{D368F740-78F2-4C7A-A1A3-0A917EFD6F2A}" srcOrd="4" destOrd="0" presId="urn:microsoft.com/office/officeart/2005/8/layout/list1"/>
    <dgm:cxn modelId="{F7EDA424-8149-4478-B178-25C10AC2F1EA}" type="presParOf" srcId="{D368F740-78F2-4C7A-A1A3-0A917EFD6F2A}" destId="{A3F27CF1-20A4-4E92-9950-99A1B306489F}" srcOrd="0" destOrd="0" presId="urn:microsoft.com/office/officeart/2005/8/layout/list1"/>
    <dgm:cxn modelId="{E5A41458-8C47-49CC-B944-D2155B2D10B5}" type="presParOf" srcId="{D368F740-78F2-4C7A-A1A3-0A917EFD6F2A}" destId="{7F0ACC4B-DC8C-4448-BA63-BBCED4AE0358}" srcOrd="1" destOrd="0" presId="urn:microsoft.com/office/officeart/2005/8/layout/list1"/>
    <dgm:cxn modelId="{A71FC9AB-086C-43A6-AB9F-EBABB45A66FB}" type="presParOf" srcId="{02068850-D50A-4E0C-95EC-6F35067FCFCB}" destId="{68CBEA79-795D-4B8C-9543-9B669DEBE099}" srcOrd="5" destOrd="0" presId="urn:microsoft.com/office/officeart/2005/8/layout/list1"/>
    <dgm:cxn modelId="{7D1056E4-B0A2-4D00-A6C4-1EB2F1FE1AC9}" type="presParOf" srcId="{02068850-D50A-4E0C-95EC-6F35067FCFCB}" destId="{F9D1AAB0-59F2-427A-9160-7BF78557517B}" srcOrd="6" destOrd="0" presId="urn:microsoft.com/office/officeart/2005/8/layout/list1"/>
    <dgm:cxn modelId="{C96E6F81-6E56-4F0C-AFAB-B9FAE8695D69}" type="presParOf" srcId="{02068850-D50A-4E0C-95EC-6F35067FCFCB}" destId="{F70FF42C-8B82-45A8-96FC-3DE088598D21}" srcOrd="7" destOrd="0" presId="urn:microsoft.com/office/officeart/2005/8/layout/list1"/>
    <dgm:cxn modelId="{D22AC9AE-68B4-4172-B60A-448471024D71}" type="presParOf" srcId="{02068850-D50A-4E0C-95EC-6F35067FCFCB}" destId="{86E841E8-327E-4F5B-ABC9-5C1A59BF5EE1}" srcOrd="8" destOrd="0" presId="urn:microsoft.com/office/officeart/2005/8/layout/list1"/>
    <dgm:cxn modelId="{7C125BCC-796E-451F-865C-D6DC6F93E914}" type="presParOf" srcId="{86E841E8-327E-4F5B-ABC9-5C1A59BF5EE1}" destId="{017AC97C-9AA3-47B6-B114-3AB42520CC51}" srcOrd="0" destOrd="0" presId="urn:microsoft.com/office/officeart/2005/8/layout/list1"/>
    <dgm:cxn modelId="{695A7182-6573-4473-850C-3BCCEA3BA899}" type="presParOf" srcId="{86E841E8-327E-4F5B-ABC9-5C1A59BF5EE1}" destId="{57EEC775-5202-470C-93B4-3006C6DF2791}" srcOrd="1" destOrd="0" presId="urn:microsoft.com/office/officeart/2005/8/layout/list1"/>
    <dgm:cxn modelId="{793E42B0-076A-4EA6-AB43-81B8C6E405E5}" type="presParOf" srcId="{02068850-D50A-4E0C-95EC-6F35067FCFCB}" destId="{5D4AA300-31FF-472F-8625-D877AB800CA7}" srcOrd="9" destOrd="0" presId="urn:microsoft.com/office/officeart/2005/8/layout/list1"/>
    <dgm:cxn modelId="{73FDDF86-F19E-4E27-9385-A916801C62C2}" type="presParOf" srcId="{02068850-D50A-4E0C-95EC-6F35067FCFCB}" destId="{92FA2059-559E-47BD-85C9-E0440389A079}" srcOrd="10" destOrd="0" presId="urn:microsoft.com/office/officeart/2005/8/layout/list1"/>
    <dgm:cxn modelId="{63313469-E9E5-4D5D-B9B5-B365DAC26258}" type="presParOf" srcId="{02068850-D50A-4E0C-95EC-6F35067FCFCB}" destId="{C3867C89-1AA5-4DB9-8B0E-52EDF92D4B5E}" srcOrd="11" destOrd="0" presId="urn:microsoft.com/office/officeart/2005/8/layout/list1"/>
    <dgm:cxn modelId="{54426B07-3473-4B27-A880-FDC9E7B4D926}" type="presParOf" srcId="{02068850-D50A-4E0C-95EC-6F35067FCFCB}" destId="{8A91A1A1-DEDA-4F8C-A3EE-84A0E005CC64}" srcOrd="12" destOrd="0" presId="urn:microsoft.com/office/officeart/2005/8/layout/list1"/>
    <dgm:cxn modelId="{7EBA5115-020A-4EAF-BA65-A969BD2D1093}" type="presParOf" srcId="{8A91A1A1-DEDA-4F8C-A3EE-84A0E005CC64}" destId="{68088B5F-B862-41AF-B0A5-C628A7DF62BE}" srcOrd="0" destOrd="0" presId="urn:microsoft.com/office/officeart/2005/8/layout/list1"/>
    <dgm:cxn modelId="{0A718A54-89DA-4270-9FCB-80B69B040B41}" type="presParOf" srcId="{8A91A1A1-DEDA-4F8C-A3EE-84A0E005CC64}" destId="{A7B6779B-A85A-4D23-BD5E-6E9F2417F902}" srcOrd="1" destOrd="0" presId="urn:microsoft.com/office/officeart/2005/8/layout/list1"/>
    <dgm:cxn modelId="{1EBF66BE-C325-4D4F-98CC-4F4567C708C0}" type="presParOf" srcId="{02068850-D50A-4E0C-95EC-6F35067FCFCB}" destId="{F919524A-0669-41C3-AE58-0F173967EAE2}" srcOrd="13" destOrd="0" presId="urn:microsoft.com/office/officeart/2005/8/layout/list1"/>
    <dgm:cxn modelId="{D441E589-04BD-4E04-B6AF-2E8A6ADF6EE9}" type="presParOf" srcId="{02068850-D50A-4E0C-95EC-6F35067FCFCB}" destId="{BD449B42-2755-4862-9932-5ED00C691315}" srcOrd="14" destOrd="0" presId="urn:microsoft.com/office/officeart/2005/8/layout/list1"/>
    <dgm:cxn modelId="{69172409-836D-4B4B-A46F-F9B40E68FD8F}" type="presParOf" srcId="{02068850-D50A-4E0C-95EC-6F35067FCFCB}" destId="{49B690B2-E661-4ACA-94BA-7577339E5AF6}" srcOrd="15" destOrd="0" presId="urn:microsoft.com/office/officeart/2005/8/layout/list1"/>
    <dgm:cxn modelId="{CC05A5DC-9CA5-43EF-9554-547A3111947F}" type="presParOf" srcId="{02068850-D50A-4E0C-95EC-6F35067FCFCB}" destId="{37E3BD77-A60A-4F51-A276-B9AEEF1BCF92}" srcOrd="16" destOrd="0" presId="urn:microsoft.com/office/officeart/2005/8/layout/list1"/>
    <dgm:cxn modelId="{0BC71A32-97B8-4391-A50D-6ACEA0078525}" type="presParOf" srcId="{37E3BD77-A60A-4F51-A276-B9AEEF1BCF92}" destId="{9BC6E5EC-920E-424D-A45B-90561FCDF35B}" srcOrd="0" destOrd="0" presId="urn:microsoft.com/office/officeart/2005/8/layout/list1"/>
    <dgm:cxn modelId="{9ABBCBB4-BDF9-420B-B3BF-CAE429FED5CA}" type="presParOf" srcId="{37E3BD77-A60A-4F51-A276-B9AEEF1BCF92}" destId="{BCDBC2CD-5237-46A1-BB7F-22CD3CAA1797}" srcOrd="1" destOrd="0" presId="urn:microsoft.com/office/officeart/2005/8/layout/list1"/>
    <dgm:cxn modelId="{74DD916D-E9CE-4C43-91C6-55884C799302}" type="presParOf" srcId="{02068850-D50A-4E0C-95EC-6F35067FCFCB}" destId="{D472BC35-C195-41FC-B5EF-6EE00C89BCD1}" srcOrd="17" destOrd="0" presId="urn:microsoft.com/office/officeart/2005/8/layout/list1"/>
    <dgm:cxn modelId="{15F8D5C1-E293-4E12-A0BF-7D815AEC7A81}" type="presParOf" srcId="{02068850-D50A-4E0C-95EC-6F35067FCFCB}" destId="{6CC6925A-92E9-4DB1-BD0A-A938B91E50BB}"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4D503-EBFE-4620-A7FA-07859EAE19B2}">
      <dsp:nvSpPr>
        <dsp:cNvPr id="0" name=""/>
        <dsp:cNvSpPr/>
      </dsp:nvSpPr>
      <dsp:spPr>
        <a:xfrm>
          <a:off x="0" y="1349"/>
          <a:ext cx="11430000" cy="575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4B3F1-7592-4E8F-B3AB-E97CCC56C5AE}">
      <dsp:nvSpPr>
        <dsp:cNvPr id="0" name=""/>
        <dsp:cNvSpPr/>
      </dsp:nvSpPr>
      <dsp:spPr>
        <a:xfrm>
          <a:off x="122794" y="41899"/>
          <a:ext cx="418815" cy="4941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989B56-6087-41E9-92F2-694260AC3F0D}">
      <dsp:nvSpPr>
        <dsp:cNvPr id="0" name=""/>
        <dsp:cNvSpPr/>
      </dsp:nvSpPr>
      <dsp:spPr>
        <a:xfrm>
          <a:off x="664404" y="1349"/>
          <a:ext cx="10765595" cy="575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0" tIns="60880" rIns="60880" bIns="60880" numCol="1" spcCol="1270" anchor="ctr" anchorCtr="0">
          <a:noAutofit/>
        </a:bodyPr>
        <a:lstStyle/>
        <a:p>
          <a:pPr marL="0" lvl="0" indent="0" algn="l" defTabSz="844550">
            <a:lnSpc>
              <a:spcPct val="100000"/>
            </a:lnSpc>
            <a:spcBef>
              <a:spcPct val="0"/>
            </a:spcBef>
            <a:spcAft>
              <a:spcPct val="35000"/>
            </a:spcAft>
            <a:buNone/>
          </a:pPr>
          <a:r>
            <a:rPr lang="en-US" sz="1900" b="1" kern="1200"/>
            <a:t>Problem Statement and Objective</a:t>
          </a:r>
          <a:endParaRPr lang="en-US" sz="1900" kern="1200"/>
        </a:p>
      </dsp:txBody>
      <dsp:txXfrm>
        <a:off x="664404" y="1349"/>
        <a:ext cx="10765595" cy="575241"/>
      </dsp:txXfrm>
    </dsp:sp>
    <dsp:sp modelId="{CF440FA9-37C9-4279-A926-36C5E4EE1C87}">
      <dsp:nvSpPr>
        <dsp:cNvPr id="0" name=""/>
        <dsp:cNvSpPr/>
      </dsp:nvSpPr>
      <dsp:spPr>
        <a:xfrm>
          <a:off x="0" y="732056"/>
          <a:ext cx="11430000" cy="575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7BE6A-4AA9-4DB2-95B0-B2BB8D81DAAB}">
      <dsp:nvSpPr>
        <dsp:cNvPr id="0" name=""/>
        <dsp:cNvSpPr/>
      </dsp:nvSpPr>
      <dsp:spPr>
        <a:xfrm>
          <a:off x="160232" y="3798574"/>
          <a:ext cx="316382" cy="316382"/>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693F33-8377-4BC6-BB45-C9E156D2745D}">
      <dsp:nvSpPr>
        <dsp:cNvPr id="0" name=""/>
        <dsp:cNvSpPr/>
      </dsp:nvSpPr>
      <dsp:spPr>
        <a:xfrm>
          <a:off x="664404" y="720402"/>
          <a:ext cx="10765595" cy="575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0" tIns="60880" rIns="60880" bIns="60880" numCol="1" spcCol="1270" anchor="ctr" anchorCtr="0">
          <a:noAutofit/>
        </a:bodyPr>
        <a:lstStyle/>
        <a:p>
          <a:pPr marL="0" lvl="0" indent="0" algn="l" defTabSz="844550">
            <a:lnSpc>
              <a:spcPct val="100000"/>
            </a:lnSpc>
            <a:spcBef>
              <a:spcPct val="0"/>
            </a:spcBef>
            <a:spcAft>
              <a:spcPct val="35000"/>
            </a:spcAft>
            <a:buNone/>
          </a:pPr>
          <a:r>
            <a:rPr lang="en-GB" sz="1900" b="1" kern="1200"/>
            <a:t>Data Pre-processing &amp; Exploratory </a:t>
          </a:r>
          <a:r>
            <a:rPr lang="en-GB" sz="1900" b="1" kern="1200">
              <a:latin typeface="Arial" panose="020B0604020202020204"/>
            </a:rPr>
            <a:t>analysis</a:t>
          </a:r>
          <a:endParaRPr lang="en-US" sz="1900" kern="1200"/>
        </a:p>
      </dsp:txBody>
      <dsp:txXfrm>
        <a:off x="664404" y="720402"/>
        <a:ext cx="10765595" cy="575241"/>
      </dsp:txXfrm>
    </dsp:sp>
    <dsp:sp modelId="{12B88AD0-9980-4833-8215-5DDA82FE9F37}">
      <dsp:nvSpPr>
        <dsp:cNvPr id="0" name=""/>
        <dsp:cNvSpPr/>
      </dsp:nvSpPr>
      <dsp:spPr>
        <a:xfrm>
          <a:off x="0" y="1439454"/>
          <a:ext cx="11430000" cy="575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117CCA-0F67-4BA4-A6ED-82B35C42DCA8}">
      <dsp:nvSpPr>
        <dsp:cNvPr id="0" name=""/>
        <dsp:cNvSpPr/>
      </dsp:nvSpPr>
      <dsp:spPr>
        <a:xfrm>
          <a:off x="84407" y="1483512"/>
          <a:ext cx="495588" cy="48712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A4A9EF-6A4A-4827-9242-78D109DD1C86}">
      <dsp:nvSpPr>
        <dsp:cNvPr id="0" name=""/>
        <dsp:cNvSpPr/>
      </dsp:nvSpPr>
      <dsp:spPr>
        <a:xfrm>
          <a:off x="664404" y="1439454"/>
          <a:ext cx="10765595" cy="575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0" tIns="60880" rIns="60880" bIns="60880" numCol="1" spcCol="1270" anchor="ctr" anchorCtr="0">
          <a:noAutofit/>
        </a:bodyPr>
        <a:lstStyle/>
        <a:p>
          <a:pPr marL="0" lvl="0" indent="0" algn="l" defTabSz="844550">
            <a:lnSpc>
              <a:spcPct val="100000"/>
            </a:lnSpc>
            <a:spcBef>
              <a:spcPct val="0"/>
            </a:spcBef>
            <a:spcAft>
              <a:spcPct val="35000"/>
            </a:spcAft>
            <a:buNone/>
          </a:pPr>
          <a:r>
            <a:rPr lang="en-US" sz="1900" b="1" kern="1200">
              <a:latin typeface="Arial" panose="020B0604020202020204"/>
            </a:rPr>
            <a:t>Algorithms, Analysis, and Implementations </a:t>
          </a:r>
          <a:endParaRPr lang="en-US" sz="1900" kern="1200"/>
        </a:p>
      </dsp:txBody>
      <dsp:txXfrm>
        <a:off x="664404" y="1439454"/>
        <a:ext cx="10765595" cy="575241"/>
      </dsp:txXfrm>
    </dsp:sp>
    <dsp:sp modelId="{17E40F14-8AC6-2141-A9D7-C41D93C4BEEF}">
      <dsp:nvSpPr>
        <dsp:cNvPr id="0" name=""/>
        <dsp:cNvSpPr/>
      </dsp:nvSpPr>
      <dsp:spPr>
        <a:xfrm>
          <a:off x="0" y="2158506"/>
          <a:ext cx="11430000" cy="575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8190B-F922-904F-B1BF-40C400C4F805}">
      <dsp:nvSpPr>
        <dsp:cNvPr id="0" name=""/>
        <dsp:cNvSpPr/>
      </dsp:nvSpPr>
      <dsp:spPr>
        <a:xfrm>
          <a:off x="84407" y="2192840"/>
          <a:ext cx="495588" cy="50657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8A3D82-4020-4D48-BA79-D18A4D42F04D}">
      <dsp:nvSpPr>
        <dsp:cNvPr id="0" name=""/>
        <dsp:cNvSpPr/>
      </dsp:nvSpPr>
      <dsp:spPr>
        <a:xfrm>
          <a:off x="664404" y="2158506"/>
          <a:ext cx="10765595" cy="575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0" tIns="60880" rIns="60880" bIns="60880" numCol="1" spcCol="1270" anchor="ctr" anchorCtr="0">
          <a:noAutofit/>
        </a:bodyPr>
        <a:lstStyle/>
        <a:p>
          <a:pPr marL="0" lvl="0" indent="0" algn="l" defTabSz="844550">
            <a:lnSpc>
              <a:spcPct val="100000"/>
            </a:lnSpc>
            <a:spcBef>
              <a:spcPct val="0"/>
            </a:spcBef>
            <a:spcAft>
              <a:spcPct val="35000"/>
            </a:spcAft>
            <a:buNone/>
          </a:pPr>
          <a:r>
            <a:rPr lang="en-US" sz="1900" b="1" kern="1200"/>
            <a:t>Results and Evaluation</a:t>
          </a:r>
        </a:p>
      </dsp:txBody>
      <dsp:txXfrm>
        <a:off x="664404" y="2158506"/>
        <a:ext cx="10765595" cy="575241"/>
      </dsp:txXfrm>
    </dsp:sp>
    <dsp:sp modelId="{1442684E-9798-4606-843C-716BF71C517E}">
      <dsp:nvSpPr>
        <dsp:cNvPr id="0" name=""/>
        <dsp:cNvSpPr/>
      </dsp:nvSpPr>
      <dsp:spPr>
        <a:xfrm>
          <a:off x="0" y="2877558"/>
          <a:ext cx="11430000" cy="575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B180A-A5F9-4B6B-9998-CE7424BB5BAC}">
      <dsp:nvSpPr>
        <dsp:cNvPr id="0" name=""/>
        <dsp:cNvSpPr/>
      </dsp:nvSpPr>
      <dsp:spPr>
        <a:xfrm>
          <a:off x="84409" y="2931200"/>
          <a:ext cx="495585" cy="46795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FB9174-9FF9-4132-BCEC-2AE17964ECAC}">
      <dsp:nvSpPr>
        <dsp:cNvPr id="0" name=""/>
        <dsp:cNvSpPr/>
      </dsp:nvSpPr>
      <dsp:spPr>
        <a:xfrm>
          <a:off x="664404" y="2877558"/>
          <a:ext cx="10765595" cy="575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0" tIns="60880" rIns="60880" bIns="60880" numCol="1" spcCol="1270" anchor="ctr" anchorCtr="0">
          <a:noAutofit/>
        </a:bodyPr>
        <a:lstStyle/>
        <a:p>
          <a:pPr marL="0" lvl="0" indent="0" algn="l" defTabSz="844550">
            <a:lnSpc>
              <a:spcPct val="100000"/>
            </a:lnSpc>
            <a:spcBef>
              <a:spcPct val="0"/>
            </a:spcBef>
            <a:spcAft>
              <a:spcPct val="35000"/>
            </a:spcAft>
            <a:buNone/>
          </a:pPr>
          <a:r>
            <a:rPr lang="en-US" sz="1900" b="1" kern="1200"/>
            <a:t>Conclusions</a:t>
          </a:r>
          <a:r>
            <a:rPr lang="en-US" sz="1900" kern="1200">
              <a:latin typeface="Arial" panose="020B0604020202020204"/>
            </a:rPr>
            <a:t> </a:t>
          </a:r>
          <a:endParaRPr lang="en-US" sz="1900" kern="1200"/>
        </a:p>
      </dsp:txBody>
      <dsp:txXfrm>
        <a:off x="664404" y="2877558"/>
        <a:ext cx="10765595" cy="575241"/>
      </dsp:txXfrm>
    </dsp:sp>
    <dsp:sp modelId="{AF6443C1-35AB-4516-B535-35952A3CF8FB}">
      <dsp:nvSpPr>
        <dsp:cNvPr id="0" name=""/>
        <dsp:cNvSpPr/>
      </dsp:nvSpPr>
      <dsp:spPr>
        <a:xfrm>
          <a:off x="0" y="3596611"/>
          <a:ext cx="11430000" cy="575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620D3-B1CB-4D2C-B19A-6B808A5DEAB6}">
      <dsp:nvSpPr>
        <dsp:cNvPr id="0" name=""/>
        <dsp:cNvSpPr/>
      </dsp:nvSpPr>
      <dsp:spPr>
        <a:xfrm>
          <a:off x="85867" y="3673451"/>
          <a:ext cx="492668" cy="42156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50E273-C5D8-4372-BC18-DF676845471B}">
      <dsp:nvSpPr>
        <dsp:cNvPr id="0" name=""/>
        <dsp:cNvSpPr/>
      </dsp:nvSpPr>
      <dsp:spPr>
        <a:xfrm>
          <a:off x="664404" y="3596611"/>
          <a:ext cx="10765595" cy="575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0" tIns="60880" rIns="60880" bIns="60880" numCol="1" spcCol="1270" anchor="ctr" anchorCtr="0">
          <a:noAutofit/>
        </a:bodyPr>
        <a:lstStyle/>
        <a:p>
          <a:pPr marL="0" lvl="0" indent="0" algn="l" defTabSz="844550">
            <a:lnSpc>
              <a:spcPct val="100000"/>
            </a:lnSpc>
            <a:spcBef>
              <a:spcPct val="0"/>
            </a:spcBef>
            <a:spcAft>
              <a:spcPct val="35000"/>
            </a:spcAft>
            <a:buNone/>
          </a:pPr>
          <a:r>
            <a:rPr lang="en-US" sz="1900" b="1" kern="1200">
              <a:latin typeface="Arial" panose="020B0604020202020204"/>
            </a:rPr>
            <a:t>Group Member Contributions</a:t>
          </a:r>
          <a:endParaRPr lang="en-US" sz="1900" kern="1200"/>
        </a:p>
      </dsp:txBody>
      <dsp:txXfrm>
        <a:off x="664404" y="3596611"/>
        <a:ext cx="10765595" cy="575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485DA-D90E-4338-B82A-4F407DE0ABA3}">
      <dsp:nvSpPr>
        <dsp:cNvPr id="0" name=""/>
        <dsp:cNvSpPr/>
      </dsp:nvSpPr>
      <dsp:spPr>
        <a:xfrm>
          <a:off x="2642036" y="1471858"/>
          <a:ext cx="575871" cy="91440"/>
        </a:xfrm>
        <a:custGeom>
          <a:avLst/>
          <a:gdLst/>
          <a:ahLst/>
          <a:cxnLst/>
          <a:rect l="0" t="0" r="0" b="0"/>
          <a:pathLst>
            <a:path>
              <a:moveTo>
                <a:pt x="0" y="45720"/>
              </a:moveTo>
              <a:lnTo>
                <a:pt x="57587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4810" y="1514545"/>
        <a:ext cx="30323" cy="6064"/>
      </dsp:txXfrm>
    </dsp:sp>
    <dsp:sp modelId="{A5C95AB2-C1DB-4418-9084-0BD4783401CE}">
      <dsp:nvSpPr>
        <dsp:cNvPr id="0" name=""/>
        <dsp:cNvSpPr/>
      </dsp:nvSpPr>
      <dsp:spPr>
        <a:xfrm>
          <a:off x="7004" y="726528"/>
          <a:ext cx="2636831" cy="15820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a:effectLst/>
              <a:latin typeface="Roboto" panose="02000000000000000000" pitchFamily="2" charset="0"/>
            </a:rPr>
            <a:t>Create the Adjacency Matrix</a:t>
          </a:r>
          <a:endParaRPr lang="en-US" sz="1600" kern="1200"/>
        </a:p>
      </dsp:txBody>
      <dsp:txXfrm>
        <a:off x="7004" y="726528"/>
        <a:ext cx="2636831" cy="1582099"/>
      </dsp:txXfrm>
    </dsp:sp>
    <dsp:sp modelId="{721F0B2B-9C6F-442C-955B-81F36C719196}">
      <dsp:nvSpPr>
        <dsp:cNvPr id="0" name=""/>
        <dsp:cNvSpPr/>
      </dsp:nvSpPr>
      <dsp:spPr>
        <a:xfrm>
          <a:off x="5885339" y="1471858"/>
          <a:ext cx="575871" cy="91440"/>
        </a:xfrm>
        <a:custGeom>
          <a:avLst/>
          <a:gdLst/>
          <a:ahLst/>
          <a:cxnLst/>
          <a:rect l="0" t="0" r="0" b="0"/>
          <a:pathLst>
            <a:path>
              <a:moveTo>
                <a:pt x="0" y="45720"/>
              </a:moveTo>
              <a:lnTo>
                <a:pt x="57587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58113" y="1514545"/>
        <a:ext cx="30323" cy="6064"/>
      </dsp:txXfrm>
    </dsp:sp>
    <dsp:sp modelId="{4384E73A-3D61-4DF9-BCC8-04359D0B251E}">
      <dsp:nvSpPr>
        <dsp:cNvPr id="0" name=""/>
        <dsp:cNvSpPr/>
      </dsp:nvSpPr>
      <dsp:spPr>
        <a:xfrm>
          <a:off x="3250308" y="726528"/>
          <a:ext cx="2636831" cy="15820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a:effectLst/>
              <a:latin typeface="Roboto" panose="02000000000000000000" pitchFamily="2" charset="0"/>
            </a:rPr>
            <a:t>Finding Missing Edges from the Network</a:t>
          </a:r>
        </a:p>
      </dsp:txBody>
      <dsp:txXfrm>
        <a:off x="3250308" y="726528"/>
        <a:ext cx="2636831" cy="1582099"/>
      </dsp:txXfrm>
    </dsp:sp>
    <dsp:sp modelId="{BB6C185D-037C-4423-9548-C1AA758A9032}">
      <dsp:nvSpPr>
        <dsp:cNvPr id="0" name=""/>
        <dsp:cNvSpPr/>
      </dsp:nvSpPr>
      <dsp:spPr>
        <a:xfrm>
          <a:off x="1325420" y="2306827"/>
          <a:ext cx="6486606" cy="575871"/>
        </a:xfrm>
        <a:custGeom>
          <a:avLst/>
          <a:gdLst/>
          <a:ahLst/>
          <a:cxnLst/>
          <a:rect l="0" t="0" r="0" b="0"/>
          <a:pathLst>
            <a:path>
              <a:moveTo>
                <a:pt x="6486606" y="0"/>
              </a:moveTo>
              <a:lnTo>
                <a:pt x="6486606" y="305035"/>
              </a:lnTo>
              <a:lnTo>
                <a:pt x="0" y="305035"/>
              </a:lnTo>
              <a:lnTo>
                <a:pt x="0" y="575871"/>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5851" y="2591731"/>
        <a:ext cx="325744" cy="6064"/>
      </dsp:txXfrm>
    </dsp:sp>
    <dsp:sp modelId="{ACDE59C3-A8DA-46CA-89F7-AE433FFBE6A2}">
      <dsp:nvSpPr>
        <dsp:cNvPr id="0" name=""/>
        <dsp:cNvSpPr/>
      </dsp:nvSpPr>
      <dsp:spPr>
        <a:xfrm>
          <a:off x="6493611" y="726528"/>
          <a:ext cx="2636831" cy="15820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a:effectLst/>
              <a:latin typeface="Roboto" panose="02000000000000000000" pitchFamily="2" charset="0"/>
            </a:rPr>
            <a:t>Sample a Part of Connected Edges for Training</a:t>
          </a:r>
        </a:p>
      </dsp:txBody>
      <dsp:txXfrm>
        <a:off x="6493611" y="726528"/>
        <a:ext cx="2636831" cy="1582099"/>
      </dsp:txXfrm>
    </dsp:sp>
    <dsp:sp modelId="{B9A5B429-0BDA-41E0-9FF3-760A6E5AF4C9}">
      <dsp:nvSpPr>
        <dsp:cNvPr id="0" name=""/>
        <dsp:cNvSpPr/>
      </dsp:nvSpPr>
      <dsp:spPr>
        <a:xfrm>
          <a:off x="2642036" y="3660428"/>
          <a:ext cx="575871" cy="91440"/>
        </a:xfrm>
        <a:custGeom>
          <a:avLst/>
          <a:gdLst/>
          <a:ahLst/>
          <a:cxnLst/>
          <a:rect l="0" t="0" r="0" b="0"/>
          <a:pathLst>
            <a:path>
              <a:moveTo>
                <a:pt x="0" y="45720"/>
              </a:moveTo>
              <a:lnTo>
                <a:pt x="57587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4810" y="3703116"/>
        <a:ext cx="30323" cy="6064"/>
      </dsp:txXfrm>
    </dsp:sp>
    <dsp:sp modelId="{2BDF5C63-8240-4589-BA5C-4D1CF97542CF}">
      <dsp:nvSpPr>
        <dsp:cNvPr id="0" name=""/>
        <dsp:cNvSpPr/>
      </dsp:nvSpPr>
      <dsp:spPr>
        <a:xfrm>
          <a:off x="7004" y="2915099"/>
          <a:ext cx="2636831" cy="15820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a:effectLst/>
              <a:latin typeface="Roboto" panose="02000000000000000000" pitchFamily="2" charset="0"/>
            </a:rPr>
            <a:t>Combine Data of Connected and Missing Edges for Training</a:t>
          </a:r>
        </a:p>
      </dsp:txBody>
      <dsp:txXfrm>
        <a:off x="7004" y="2915099"/>
        <a:ext cx="2636831" cy="1582099"/>
      </dsp:txXfrm>
    </dsp:sp>
    <dsp:sp modelId="{A1FDF397-C388-4CC1-B61C-F74B701D8A7B}">
      <dsp:nvSpPr>
        <dsp:cNvPr id="0" name=""/>
        <dsp:cNvSpPr/>
      </dsp:nvSpPr>
      <dsp:spPr>
        <a:xfrm>
          <a:off x="5885339" y="3660428"/>
          <a:ext cx="575871" cy="91440"/>
        </a:xfrm>
        <a:custGeom>
          <a:avLst/>
          <a:gdLst/>
          <a:ahLst/>
          <a:cxnLst/>
          <a:rect l="0" t="0" r="0" b="0"/>
          <a:pathLst>
            <a:path>
              <a:moveTo>
                <a:pt x="0" y="45720"/>
              </a:moveTo>
              <a:lnTo>
                <a:pt x="57587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58113" y="3703116"/>
        <a:ext cx="30323" cy="6064"/>
      </dsp:txXfrm>
    </dsp:sp>
    <dsp:sp modelId="{078EE889-E561-4086-91BC-6A31EFA75C06}">
      <dsp:nvSpPr>
        <dsp:cNvPr id="0" name=""/>
        <dsp:cNvSpPr/>
      </dsp:nvSpPr>
      <dsp:spPr>
        <a:xfrm>
          <a:off x="3250308" y="2915099"/>
          <a:ext cx="2636831" cy="15820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latin typeface="Roboto" panose="02000000000000000000" pitchFamily="2" charset="0"/>
            </a:rPr>
            <a:t>Generate Graph object using the combined data of positive and negative samples</a:t>
          </a:r>
        </a:p>
      </dsp:txBody>
      <dsp:txXfrm>
        <a:off x="3250308" y="2915099"/>
        <a:ext cx="2636831" cy="1582099"/>
      </dsp:txXfrm>
    </dsp:sp>
    <dsp:sp modelId="{E01B696F-BDF1-4467-A87E-47810101A1D0}">
      <dsp:nvSpPr>
        <dsp:cNvPr id="0" name=""/>
        <dsp:cNvSpPr/>
      </dsp:nvSpPr>
      <dsp:spPr>
        <a:xfrm>
          <a:off x="6493611" y="2915099"/>
          <a:ext cx="2636831" cy="15820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latin typeface="Roboto" panose="02000000000000000000" pitchFamily="2" charset="0"/>
            </a:rPr>
            <a:t>Generate graph embeddings using Node 2 </a:t>
          </a:r>
          <a:r>
            <a:rPr lang="en-US" sz="1600" kern="1200" err="1">
              <a:latin typeface="Roboto" panose="02000000000000000000" pitchFamily="2" charset="0"/>
            </a:rPr>
            <a:t>Vec</a:t>
          </a:r>
          <a:endParaRPr lang="en-US" sz="1600" kern="1200">
            <a:latin typeface="Roboto" panose="02000000000000000000" pitchFamily="2" charset="0"/>
          </a:endParaRPr>
        </a:p>
      </dsp:txBody>
      <dsp:txXfrm>
        <a:off x="6493611" y="2915099"/>
        <a:ext cx="2636831" cy="1582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CFCCF8-E562-4D43-9276-51B89E5B6EBD}">
      <dsp:nvSpPr>
        <dsp:cNvPr id="0" name=""/>
        <dsp:cNvSpPr/>
      </dsp:nvSpPr>
      <dsp:spPr>
        <a:xfrm>
          <a:off x="5191" y="1127371"/>
          <a:ext cx="1754755" cy="1447305"/>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a:t>7127 rows of positive and negative samples combined</a:t>
          </a:r>
        </a:p>
      </dsp:txBody>
      <dsp:txXfrm>
        <a:off x="38498" y="1160678"/>
        <a:ext cx="1688141" cy="1070554"/>
      </dsp:txXfrm>
    </dsp:sp>
    <dsp:sp modelId="{5E4C4156-6CFE-4BAD-BD19-6DEB1B377087}">
      <dsp:nvSpPr>
        <dsp:cNvPr id="0" name=""/>
        <dsp:cNvSpPr/>
      </dsp:nvSpPr>
      <dsp:spPr>
        <a:xfrm>
          <a:off x="972197" y="1403402"/>
          <a:ext cx="2036618" cy="2036618"/>
        </a:xfrm>
        <a:prstGeom prst="leftCircularArrow">
          <a:avLst>
            <a:gd name="adj1" fmla="val 3649"/>
            <a:gd name="adj2" fmla="val 454370"/>
            <a:gd name="adj3" fmla="val 2229881"/>
            <a:gd name="adj4" fmla="val 9024489"/>
            <a:gd name="adj5" fmla="val 4257"/>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CE47BB-394A-427A-9A37-0482C95EB7C5}">
      <dsp:nvSpPr>
        <dsp:cNvPr id="0" name=""/>
        <dsp:cNvSpPr/>
      </dsp:nvSpPr>
      <dsp:spPr>
        <a:xfrm>
          <a:off x="395137" y="2264540"/>
          <a:ext cx="1559782" cy="62027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err="1"/>
            <a:t>DataSet</a:t>
          </a:r>
          <a:endParaRPr lang="en-US" sz="2000" kern="1200"/>
        </a:p>
      </dsp:txBody>
      <dsp:txXfrm>
        <a:off x="413304" y="2282707"/>
        <a:ext cx="1523448" cy="583939"/>
      </dsp:txXfrm>
    </dsp:sp>
    <dsp:sp modelId="{8A97CC85-668F-4286-923C-E08696D4C3C5}">
      <dsp:nvSpPr>
        <dsp:cNvPr id="0" name=""/>
        <dsp:cNvSpPr/>
      </dsp:nvSpPr>
      <dsp:spPr>
        <a:xfrm>
          <a:off x="2308804" y="1127371"/>
          <a:ext cx="1754755" cy="144730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a:t>80/20 spilt</a:t>
          </a:r>
        </a:p>
      </dsp:txBody>
      <dsp:txXfrm>
        <a:off x="2342111" y="1470815"/>
        <a:ext cx="1688141" cy="1070554"/>
      </dsp:txXfrm>
    </dsp:sp>
    <dsp:sp modelId="{EA5CB2F7-3D4A-48F5-B372-97CB87BBE3C4}">
      <dsp:nvSpPr>
        <dsp:cNvPr id="0" name=""/>
        <dsp:cNvSpPr/>
      </dsp:nvSpPr>
      <dsp:spPr>
        <a:xfrm>
          <a:off x="3261187" y="205280"/>
          <a:ext cx="2260836" cy="2260836"/>
        </a:xfrm>
        <a:prstGeom prst="circularArrow">
          <a:avLst>
            <a:gd name="adj1" fmla="val 3287"/>
            <a:gd name="adj2" fmla="val 405793"/>
            <a:gd name="adj3" fmla="val 19418696"/>
            <a:gd name="adj4" fmla="val 12575511"/>
            <a:gd name="adj5" fmla="val 3835"/>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47E12D-A0C5-4F9C-85D2-D6FC7589C5A0}">
      <dsp:nvSpPr>
        <dsp:cNvPr id="0" name=""/>
        <dsp:cNvSpPr/>
      </dsp:nvSpPr>
      <dsp:spPr>
        <a:xfrm>
          <a:off x="2698750" y="817234"/>
          <a:ext cx="1559782" cy="62027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Test-Train Split</a:t>
          </a:r>
        </a:p>
      </dsp:txBody>
      <dsp:txXfrm>
        <a:off x="2716917" y="835401"/>
        <a:ext cx="1523448" cy="583939"/>
      </dsp:txXfrm>
    </dsp:sp>
    <dsp:sp modelId="{E95C761D-2610-4B25-97B7-D5B7757DE58E}">
      <dsp:nvSpPr>
        <dsp:cNvPr id="0" name=""/>
        <dsp:cNvSpPr/>
      </dsp:nvSpPr>
      <dsp:spPr>
        <a:xfrm>
          <a:off x="4612417" y="1127371"/>
          <a:ext cx="1754755" cy="144730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a:t>Logistic Regression</a:t>
          </a:r>
        </a:p>
        <a:p>
          <a:pPr marL="114300" lvl="1" indent="-114300" algn="l" defTabSz="533400">
            <a:lnSpc>
              <a:spcPct val="90000"/>
            </a:lnSpc>
            <a:spcBef>
              <a:spcPct val="0"/>
            </a:spcBef>
            <a:spcAft>
              <a:spcPct val="15000"/>
            </a:spcAft>
            <a:buChar char="•"/>
          </a:pPr>
          <a:r>
            <a:rPr lang="en-US" sz="1200" kern="1200"/>
            <a:t>Decision Tree</a:t>
          </a:r>
        </a:p>
        <a:p>
          <a:pPr marL="114300" lvl="1" indent="-114300" algn="l" defTabSz="533400">
            <a:lnSpc>
              <a:spcPct val="90000"/>
            </a:lnSpc>
            <a:spcBef>
              <a:spcPct val="0"/>
            </a:spcBef>
            <a:spcAft>
              <a:spcPct val="15000"/>
            </a:spcAft>
            <a:buChar char="•"/>
          </a:pPr>
          <a:r>
            <a:rPr lang="en-US" sz="1200" kern="1200"/>
            <a:t>Random Forest Classifier</a:t>
          </a:r>
        </a:p>
        <a:p>
          <a:pPr marL="114300" lvl="1" indent="-114300" algn="l" defTabSz="533400">
            <a:lnSpc>
              <a:spcPct val="90000"/>
            </a:lnSpc>
            <a:spcBef>
              <a:spcPct val="0"/>
            </a:spcBef>
            <a:spcAft>
              <a:spcPct val="15000"/>
            </a:spcAft>
            <a:buChar char="•"/>
          </a:pPr>
          <a:r>
            <a:rPr lang="en-US" sz="1200" kern="1200"/>
            <a:t>SVM</a:t>
          </a:r>
        </a:p>
      </dsp:txBody>
      <dsp:txXfrm>
        <a:off x="4645724" y="1160678"/>
        <a:ext cx="1688141" cy="1070554"/>
      </dsp:txXfrm>
    </dsp:sp>
    <dsp:sp modelId="{5B131D7A-7054-466F-9C24-5E004C28A848}">
      <dsp:nvSpPr>
        <dsp:cNvPr id="0" name=""/>
        <dsp:cNvSpPr/>
      </dsp:nvSpPr>
      <dsp:spPr>
        <a:xfrm>
          <a:off x="5579423" y="1403402"/>
          <a:ext cx="2036618" cy="2036618"/>
        </a:xfrm>
        <a:prstGeom prst="leftCircularArrow">
          <a:avLst>
            <a:gd name="adj1" fmla="val 3649"/>
            <a:gd name="adj2" fmla="val 454370"/>
            <a:gd name="adj3" fmla="val 2229881"/>
            <a:gd name="adj4" fmla="val 9024489"/>
            <a:gd name="adj5" fmla="val 4257"/>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34EB30-B891-4A65-8775-C562C0ACA618}">
      <dsp:nvSpPr>
        <dsp:cNvPr id="0" name=""/>
        <dsp:cNvSpPr/>
      </dsp:nvSpPr>
      <dsp:spPr>
        <a:xfrm>
          <a:off x="5002363" y="2264540"/>
          <a:ext cx="1559782" cy="62027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Models</a:t>
          </a:r>
        </a:p>
      </dsp:txBody>
      <dsp:txXfrm>
        <a:off x="5020530" y="2282707"/>
        <a:ext cx="1523448" cy="583939"/>
      </dsp:txXfrm>
    </dsp:sp>
    <dsp:sp modelId="{A59AC64E-A9DD-4928-A0A3-5C4A683D3945}">
      <dsp:nvSpPr>
        <dsp:cNvPr id="0" name=""/>
        <dsp:cNvSpPr/>
      </dsp:nvSpPr>
      <dsp:spPr>
        <a:xfrm>
          <a:off x="6916030" y="1127371"/>
          <a:ext cx="1754755" cy="1447305"/>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AUC ROC</a:t>
          </a:r>
        </a:p>
        <a:p>
          <a:pPr marL="228600" lvl="1" indent="-228600" algn="l" defTabSz="1066800">
            <a:lnSpc>
              <a:spcPct val="90000"/>
            </a:lnSpc>
            <a:spcBef>
              <a:spcPct val="0"/>
            </a:spcBef>
            <a:spcAft>
              <a:spcPct val="15000"/>
            </a:spcAft>
            <a:buChar char="•"/>
          </a:pPr>
          <a:r>
            <a:rPr lang="en-US" sz="2400" kern="1200"/>
            <a:t>Accuracy</a:t>
          </a:r>
        </a:p>
      </dsp:txBody>
      <dsp:txXfrm>
        <a:off x="6949337" y="1470815"/>
        <a:ext cx="1688141" cy="1070554"/>
      </dsp:txXfrm>
    </dsp:sp>
    <dsp:sp modelId="{D170031B-A9FA-442F-B33A-CADE83690B4A}">
      <dsp:nvSpPr>
        <dsp:cNvPr id="0" name=""/>
        <dsp:cNvSpPr/>
      </dsp:nvSpPr>
      <dsp:spPr>
        <a:xfrm>
          <a:off x="7305976" y="817234"/>
          <a:ext cx="1559782" cy="62027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Testing</a:t>
          </a:r>
        </a:p>
      </dsp:txBody>
      <dsp:txXfrm>
        <a:off x="7324143" y="835401"/>
        <a:ext cx="1523448" cy="5839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80725-6118-47F1-AAC0-9790BB446409}">
      <dsp:nvSpPr>
        <dsp:cNvPr id="0" name=""/>
        <dsp:cNvSpPr/>
      </dsp:nvSpPr>
      <dsp:spPr>
        <a:xfrm>
          <a:off x="0" y="395740"/>
          <a:ext cx="6472891"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D43E65-5FA6-42FA-A2B5-590E152670B8}">
      <dsp:nvSpPr>
        <dsp:cNvPr id="0" name=""/>
        <dsp:cNvSpPr/>
      </dsp:nvSpPr>
      <dsp:spPr>
        <a:xfrm>
          <a:off x="323644" y="100540"/>
          <a:ext cx="453102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262" tIns="0" rIns="171262" bIns="0" numCol="1" spcCol="1270" anchor="ctr" anchorCtr="0">
          <a:noAutofit/>
        </a:bodyPr>
        <a:lstStyle/>
        <a:p>
          <a:pPr marL="0" lvl="0" indent="0" algn="l" defTabSz="889000">
            <a:lnSpc>
              <a:spcPct val="90000"/>
            </a:lnSpc>
            <a:spcBef>
              <a:spcPct val="0"/>
            </a:spcBef>
            <a:spcAft>
              <a:spcPct val="35000"/>
            </a:spcAft>
            <a:buNone/>
          </a:pPr>
          <a:r>
            <a:rPr lang="en-US" sz="2000" b="1" kern="1200"/>
            <a:t>Classification Models</a:t>
          </a:r>
        </a:p>
      </dsp:txBody>
      <dsp:txXfrm>
        <a:off x="352465" y="129361"/>
        <a:ext cx="4473381" cy="532758"/>
      </dsp:txXfrm>
    </dsp:sp>
    <dsp:sp modelId="{F9D1AAB0-59F2-427A-9160-7BF78557517B}">
      <dsp:nvSpPr>
        <dsp:cNvPr id="0" name=""/>
        <dsp:cNvSpPr/>
      </dsp:nvSpPr>
      <dsp:spPr>
        <a:xfrm>
          <a:off x="0" y="1302940"/>
          <a:ext cx="6472891" cy="504000"/>
        </a:xfrm>
        <a:prstGeom prst="rect">
          <a:avLst/>
        </a:prstGeom>
        <a:solidFill>
          <a:schemeClr val="lt1">
            <a:alpha val="90000"/>
            <a:hueOff val="0"/>
            <a:satOff val="0"/>
            <a:lumOff val="0"/>
            <a:alphaOff val="0"/>
          </a:schemeClr>
        </a:solidFill>
        <a:ln w="25400" cap="flat" cmpd="sng" algn="ctr">
          <a:solidFill>
            <a:schemeClr val="accent5">
              <a:hueOff val="-2661010"/>
              <a:satOff val="3922"/>
              <a:lumOff val="-2549"/>
              <a:alphaOff val="0"/>
            </a:schemeClr>
          </a:solidFill>
          <a:prstDash val="solid"/>
        </a:ln>
        <a:effectLst/>
      </dsp:spPr>
      <dsp:style>
        <a:lnRef idx="2">
          <a:scrgbClr r="0" g="0" b="0"/>
        </a:lnRef>
        <a:fillRef idx="1">
          <a:scrgbClr r="0" g="0" b="0"/>
        </a:fillRef>
        <a:effectRef idx="0">
          <a:scrgbClr r="0" g="0" b="0"/>
        </a:effectRef>
        <a:fontRef idx="minor"/>
      </dsp:style>
    </dsp:sp>
    <dsp:sp modelId="{7F0ACC4B-DC8C-4448-BA63-BBCED4AE0358}">
      <dsp:nvSpPr>
        <dsp:cNvPr id="0" name=""/>
        <dsp:cNvSpPr/>
      </dsp:nvSpPr>
      <dsp:spPr>
        <a:xfrm>
          <a:off x="323644" y="1007740"/>
          <a:ext cx="4531023" cy="590400"/>
        </a:xfrm>
        <a:prstGeom prst="roundRect">
          <a:avLst/>
        </a:prstGeom>
        <a:solidFill>
          <a:schemeClr val="accent5">
            <a:hueOff val="-2661010"/>
            <a:satOff val="3922"/>
            <a:lumOff val="-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262" tIns="0" rIns="171262" bIns="0" numCol="1" spcCol="1270" anchor="ctr" anchorCtr="0">
          <a:noAutofit/>
        </a:bodyPr>
        <a:lstStyle/>
        <a:p>
          <a:pPr marL="0" lvl="0" indent="0" algn="l" defTabSz="889000">
            <a:lnSpc>
              <a:spcPct val="90000"/>
            </a:lnSpc>
            <a:spcBef>
              <a:spcPct val="0"/>
            </a:spcBef>
            <a:spcAft>
              <a:spcPct val="35000"/>
            </a:spcAft>
            <a:buNone/>
          </a:pPr>
          <a:r>
            <a:rPr lang="en-US" sz="2000" b="1" kern="1200"/>
            <a:t>Logistic Regression</a:t>
          </a:r>
        </a:p>
      </dsp:txBody>
      <dsp:txXfrm>
        <a:off x="352465" y="1036561"/>
        <a:ext cx="4473381" cy="532758"/>
      </dsp:txXfrm>
    </dsp:sp>
    <dsp:sp modelId="{92FA2059-559E-47BD-85C9-E0440389A079}">
      <dsp:nvSpPr>
        <dsp:cNvPr id="0" name=""/>
        <dsp:cNvSpPr/>
      </dsp:nvSpPr>
      <dsp:spPr>
        <a:xfrm>
          <a:off x="0" y="2210140"/>
          <a:ext cx="6472891" cy="504000"/>
        </a:xfrm>
        <a:prstGeom prst="rect">
          <a:avLst/>
        </a:prstGeom>
        <a:solidFill>
          <a:schemeClr val="lt1">
            <a:alpha val="90000"/>
            <a:hueOff val="0"/>
            <a:satOff val="0"/>
            <a:lumOff val="0"/>
            <a:alphaOff val="0"/>
          </a:schemeClr>
        </a:solidFill>
        <a:ln w="25400" cap="flat" cmpd="sng" algn="ctr">
          <a:solidFill>
            <a:schemeClr val="accent5">
              <a:hueOff val="-5322021"/>
              <a:satOff val="7844"/>
              <a:lumOff val="-5098"/>
              <a:alphaOff val="0"/>
            </a:schemeClr>
          </a:solidFill>
          <a:prstDash val="solid"/>
        </a:ln>
        <a:effectLst/>
      </dsp:spPr>
      <dsp:style>
        <a:lnRef idx="2">
          <a:scrgbClr r="0" g="0" b="0"/>
        </a:lnRef>
        <a:fillRef idx="1">
          <a:scrgbClr r="0" g="0" b="0"/>
        </a:fillRef>
        <a:effectRef idx="0">
          <a:scrgbClr r="0" g="0" b="0"/>
        </a:effectRef>
        <a:fontRef idx="minor"/>
      </dsp:style>
    </dsp:sp>
    <dsp:sp modelId="{57EEC775-5202-470C-93B4-3006C6DF2791}">
      <dsp:nvSpPr>
        <dsp:cNvPr id="0" name=""/>
        <dsp:cNvSpPr/>
      </dsp:nvSpPr>
      <dsp:spPr>
        <a:xfrm>
          <a:off x="323644" y="1914940"/>
          <a:ext cx="4531023" cy="590400"/>
        </a:xfrm>
        <a:prstGeom prst="roundRect">
          <a:avLst/>
        </a:prstGeom>
        <a:solidFill>
          <a:schemeClr val="accent5">
            <a:hueOff val="-5322021"/>
            <a:satOff val="7844"/>
            <a:lumOff val="-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262" tIns="0" rIns="171262" bIns="0" numCol="1" spcCol="1270" anchor="ctr" anchorCtr="0">
          <a:noAutofit/>
        </a:bodyPr>
        <a:lstStyle/>
        <a:p>
          <a:pPr marL="0" lvl="0" indent="0" algn="l" defTabSz="889000">
            <a:lnSpc>
              <a:spcPct val="90000"/>
            </a:lnSpc>
            <a:spcBef>
              <a:spcPct val="0"/>
            </a:spcBef>
            <a:spcAft>
              <a:spcPct val="35000"/>
            </a:spcAft>
            <a:buNone/>
          </a:pPr>
          <a:r>
            <a:rPr lang="en-US" sz="2000" b="1" kern="1200"/>
            <a:t>Decision Tree</a:t>
          </a:r>
        </a:p>
      </dsp:txBody>
      <dsp:txXfrm>
        <a:off x="352465" y="1943761"/>
        <a:ext cx="4473381" cy="532758"/>
      </dsp:txXfrm>
    </dsp:sp>
    <dsp:sp modelId="{BD449B42-2755-4862-9932-5ED00C691315}">
      <dsp:nvSpPr>
        <dsp:cNvPr id="0" name=""/>
        <dsp:cNvSpPr/>
      </dsp:nvSpPr>
      <dsp:spPr>
        <a:xfrm>
          <a:off x="0" y="3117340"/>
          <a:ext cx="6472891" cy="504000"/>
        </a:xfrm>
        <a:prstGeom prst="rect">
          <a:avLst/>
        </a:prstGeom>
        <a:solidFill>
          <a:schemeClr val="lt1">
            <a:alpha val="90000"/>
            <a:hueOff val="0"/>
            <a:satOff val="0"/>
            <a:lumOff val="0"/>
            <a:alphaOff val="0"/>
          </a:schemeClr>
        </a:solidFill>
        <a:ln w="25400" cap="flat" cmpd="sng" algn="ctr">
          <a:solidFill>
            <a:schemeClr val="accent5">
              <a:hueOff val="-7983031"/>
              <a:satOff val="11766"/>
              <a:lumOff val="-7647"/>
              <a:alphaOff val="0"/>
            </a:schemeClr>
          </a:solidFill>
          <a:prstDash val="solid"/>
        </a:ln>
        <a:effectLst/>
      </dsp:spPr>
      <dsp:style>
        <a:lnRef idx="2">
          <a:scrgbClr r="0" g="0" b="0"/>
        </a:lnRef>
        <a:fillRef idx="1">
          <a:scrgbClr r="0" g="0" b="0"/>
        </a:fillRef>
        <a:effectRef idx="0">
          <a:scrgbClr r="0" g="0" b="0"/>
        </a:effectRef>
        <a:fontRef idx="minor"/>
      </dsp:style>
    </dsp:sp>
    <dsp:sp modelId="{A7B6779B-A85A-4D23-BD5E-6E9F2417F902}">
      <dsp:nvSpPr>
        <dsp:cNvPr id="0" name=""/>
        <dsp:cNvSpPr/>
      </dsp:nvSpPr>
      <dsp:spPr>
        <a:xfrm>
          <a:off x="323644" y="2822140"/>
          <a:ext cx="4531023" cy="590400"/>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262" tIns="0" rIns="171262" bIns="0" numCol="1" spcCol="1270" anchor="ctr" anchorCtr="0">
          <a:noAutofit/>
        </a:bodyPr>
        <a:lstStyle/>
        <a:p>
          <a:pPr marL="0" lvl="0" indent="0" algn="l" defTabSz="889000">
            <a:lnSpc>
              <a:spcPct val="90000"/>
            </a:lnSpc>
            <a:spcBef>
              <a:spcPct val="0"/>
            </a:spcBef>
            <a:spcAft>
              <a:spcPct val="35000"/>
            </a:spcAft>
            <a:buNone/>
          </a:pPr>
          <a:r>
            <a:rPr lang="en-US" sz="2000" b="1" kern="1200"/>
            <a:t>Random Forest</a:t>
          </a:r>
        </a:p>
      </dsp:txBody>
      <dsp:txXfrm>
        <a:off x="352465" y="2850961"/>
        <a:ext cx="4473381" cy="532758"/>
      </dsp:txXfrm>
    </dsp:sp>
    <dsp:sp modelId="{6CC6925A-92E9-4DB1-BD0A-A938B91E50BB}">
      <dsp:nvSpPr>
        <dsp:cNvPr id="0" name=""/>
        <dsp:cNvSpPr/>
      </dsp:nvSpPr>
      <dsp:spPr>
        <a:xfrm>
          <a:off x="0" y="4024540"/>
          <a:ext cx="6472891" cy="504000"/>
        </a:xfrm>
        <a:prstGeom prst="rect">
          <a:avLst/>
        </a:prstGeom>
        <a:solidFill>
          <a:schemeClr val="lt1">
            <a:alpha val="90000"/>
            <a:hueOff val="0"/>
            <a:satOff val="0"/>
            <a:lumOff val="0"/>
            <a:alphaOff val="0"/>
          </a:schemeClr>
        </a:solidFill>
        <a:ln w="25400" cap="flat" cmpd="sng" algn="ctr">
          <a:solidFill>
            <a:schemeClr val="accent5">
              <a:hueOff val="-10644042"/>
              <a:satOff val="15688"/>
              <a:lumOff val="-10196"/>
              <a:alphaOff val="0"/>
            </a:schemeClr>
          </a:solidFill>
          <a:prstDash val="solid"/>
        </a:ln>
        <a:effectLst/>
      </dsp:spPr>
      <dsp:style>
        <a:lnRef idx="2">
          <a:scrgbClr r="0" g="0" b="0"/>
        </a:lnRef>
        <a:fillRef idx="1">
          <a:scrgbClr r="0" g="0" b="0"/>
        </a:fillRef>
        <a:effectRef idx="0">
          <a:scrgbClr r="0" g="0" b="0"/>
        </a:effectRef>
        <a:fontRef idx="minor"/>
      </dsp:style>
    </dsp:sp>
    <dsp:sp modelId="{BCDBC2CD-5237-46A1-BB7F-22CD3CAA1797}">
      <dsp:nvSpPr>
        <dsp:cNvPr id="0" name=""/>
        <dsp:cNvSpPr/>
      </dsp:nvSpPr>
      <dsp:spPr>
        <a:xfrm>
          <a:off x="323644" y="3729340"/>
          <a:ext cx="4531023" cy="590400"/>
        </a:xfrm>
        <a:prstGeom prst="roundRect">
          <a:avLst/>
        </a:prstGeom>
        <a:solidFill>
          <a:schemeClr val="accent5">
            <a:hueOff val="-10644042"/>
            <a:satOff val="15688"/>
            <a:lumOff val="-10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262" tIns="0" rIns="171262" bIns="0" numCol="1" spcCol="1270" anchor="ctr" anchorCtr="0">
          <a:noAutofit/>
        </a:bodyPr>
        <a:lstStyle/>
        <a:p>
          <a:pPr marL="0" lvl="0" indent="0" algn="l" defTabSz="889000">
            <a:lnSpc>
              <a:spcPct val="90000"/>
            </a:lnSpc>
            <a:spcBef>
              <a:spcPct val="0"/>
            </a:spcBef>
            <a:spcAft>
              <a:spcPct val="35000"/>
            </a:spcAft>
            <a:buNone/>
          </a:pPr>
          <a:r>
            <a:rPr lang="en-US" sz="2000" b="1" kern="1200"/>
            <a:t>SVM</a:t>
          </a:r>
        </a:p>
      </dsp:txBody>
      <dsp:txXfrm>
        <a:off x="352465" y="3758161"/>
        <a:ext cx="4473381" cy="5327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50</a:t>
            </a:fld>
            <a:endParaRPr lang="en-US"/>
          </a:p>
        </p:txBody>
      </p:sp>
    </p:spTree>
    <p:extLst>
      <p:ext uri="{BB962C8B-B14F-4D97-AF65-F5344CB8AC3E}">
        <p14:creationId xmlns:p14="http://schemas.microsoft.com/office/powerpoint/2010/main" val="3227624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Charanya</a:t>
            </a:r>
          </a:p>
        </p:txBody>
      </p:sp>
      <p:sp>
        <p:nvSpPr>
          <p:cNvPr id="4" name="Slide Number Placeholder 3"/>
          <p:cNvSpPr>
            <a:spLocks noGrp="1"/>
          </p:cNvSpPr>
          <p:nvPr>
            <p:ph type="sldNum" sz="quarter" idx="5"/>
          </p:nvPr>
        </p:nvSpPr>
        <p:spPr/>
        <p:txBody>
          <a:bodyPr/>
          <a:lstStyle/>
          <a:p>
            <a:fld id="{5CBF2095-61AE-492C-B535-5C0E1EF24B97}" type="slidenum">
              <a:rPr lang="en-US" smtClean="0"/>
              <a:t>3</a:t>
            </a:fld>
            <a:endParaRPr lang="en-US"/>
          </a:p>
        </p:txBody>
      </p:sp>
    </p:spTree>
    <p:extLst>
      <p:ext uri="{BB962C8B-B14F-4D97-AF65-F5344CB8AC3E}">
        <p14:creationId xmlns:p14="http://schemas.microsoft.com/office/powerpoint/2010/main" val="2329181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9748D5-9580-4B69-81EE-39ADB019F3EC}" type="slidenum">
              <a:rPr lang="en-US" smtClean="0"/>
              <a:t>31</a:t>
            </a:fld>
            <a:endParaRPr lang="en-US"/>
          </a:p>
        </p:txBody>
      </p:sp>
    </p:spTree>
    <p:extLst>
      <p:ext uri="{BB962C8B-B14F-4D97-AF65-F5344CB8AC3E}">
        <p14:creationId xmlns:p14="http://schemas.microsoft.com/office/powerpoint/2010/main" val="6751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44</a:t>
            </a:fld>
            <a:endParaRPr lang="en-US"/>
          </a:p>
        </p:txBody>
      </p:sp>
    </p:spTree>
    <p:extLst>
      <p:ext uri="{BB962C8B-B14F-4D97-AF65-F5344CB8AC3E}">
        <p14:creationId xmlns:p14="http://schemas.microsoft.com/office/powerpoint/2010/main" val="3074414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45</a:t>
            </a:fld>
            <a:endParaRPr lang="en-US"/>
          </a:p>
        </p:txBody>
      </p:sp>
    </p:spTree>
    <p:extLst>
      <p:ext uri="{BB962C8B-B14F-4D97-AF65-F5344CB8AC3E}">
        <p14:creationId xmlns:p14="http://schemas.microsoft.com/office/powerpoint/2010/main" val="4112945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46</a:t>
            </a:fld>
            <a:endParaRPr lang="en-US"/>
          </a:p>
        </p:txBody>
      </p:sp>
    </p:spTree>
    <p:extLst>
      <p:ext uri="{BB962C8B-B14F-4D97-AF65-F5344CB8AC3E}">
        <p14:creationId xmlns:p14="http://schemas.microsoft.com/office/powerpoint/2010/main" val="2220154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47</a:t>
            </a:fld>
            <a:endParaRPr lang="en-US"/>
          </a:p>
        </p:txBody>
      </p:sp>
    </p:spTree>
    <p:extLst>
      <p:ext uri="{BB962C8B-B14F-4D97-AF65-F5344CB8AC3E}">
        <p14:creationId xmlns:p14="http://schemas.microsoft.com/office/powerpoint/2010/main" val="2749244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48</a:t>
            </a:fld>
            <a:endParaRPr lang="en-US"/>
          </a:p>
        </p:txBody>
      </p:sp>
    </p:spTree>
    <p:extLst>
      <p:ext uri="{BB962C8B-B14F-4D97-AF65-F5344CB8AC3E}">
        <p14:creationId xmlns:p14="http://schemas.microsoft.com/office/powerpoint/2010/main" val="39414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49</a:t>
            </a:fld>
            <a:endParaRPr lang="en-US"/>
          </a:p>
        </p:txBody>
      </p:sp>
    </p:spTree>
    <p:extLst>
      <p:ext uri="{BB962C8B-B14F-4D97-AF65-F5344CB8AC3E}">
        <p14:creationId xmlns:p14="http://schemas.microsoft.com/office/powerpoint/2010/main" val="3875990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10"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 name="Google Shape;19;p10"/>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0"/>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10"/>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0"/>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0"/>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10"/>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10"/>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26" name="Google Shape;26;p10"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3"/>
        <p:cNvGrpSpPr/>
        <p:nvPr/>
      </p:nvGrpSpPr>
      <p:grpSpPr>
        <a:xfrm>
          <a:off x="0" y="0"/>
          <a:ext cx="0" cy="0"/>
          <a:chOff x="0" y="0"/>
          <a:chExt cx="0" cy="0"/>
        </a:xfrm>
      </p:grpSpPr>
      <p:pic>
        <p:nvPicPr>
          <p:cNvPr id="104" name="Google Shape;104;p20" descr="Icon&#10;&#10;Description automatically generated"/>
          <p:cNvPicPr preferRelativeResize="0"/>
          <p:nvPr/>
        </p:nvPicPr>
        <p:blipFill rotWithShape="1">
          <a:blip r:embed="rId2">
            <a:alphaModFix/>
          </a:blip>
          <a:srcRect/>
          <a:stretch/>
        </p:blipFill>
        <p:spPr>
          <a:xfrm>
            <a:off x="8969188" y="-629586"/>
            <a:ext cx="3621741" cy="3621741"/>
          </a:xfrm>
          <a:prstGeom prst="rect">
            <a:avLst/>
          </a:prstGeom>
          <a:noFill/>
          <a:ln>
            <a:noFill/>
          </a:ln>
        </p:spPr>
      </p:pic>
      <p:sp>
        <p:nvSpPr>
          <p:cNvPr id="105" name="Google Shape;105;p20"/>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0"/>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20"/>
          <p:cNvSpPr txBox="1">
            <a:spLocks noGrp="1"/>
          </p:cNvSpPr>
          <p:nvPr>
            <p:ph type="body" idx="2"/>
          </p:nvPr>
        </p:nvSpPr>
        <p:spPr>
          <a:xfrm>
            <a:off x="6382871"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0"/>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0"/>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0"/>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and Circular Photo">
  <p:cSld name="Text and Circular Photo">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1"/>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Clr>
                <a:schemeClr val="dk2"/>
              </a:buClr>
              <a:buSzPts val="1900"/>
              <a:buNone/>
              <a:defRPr b="1" i="0">
                <a:solidFill>
                  <a:schemeClr val="dk2"/>
                </a:solidFill>
                <a:latin typeface="Arial"/>
                <a:ea typeface="Arial"/>
                <a:cs typeface="Arial"/>
                <a:sym typeface="Arial"/>
              </a:defRPr>
            </a:lvl1pPr>
            <a:lvl2pPr marL="914400" lvl="1" indent="-355600" algn="l">
              <a:lnSpc>
                <a:spcPct val="100000"/>
              </a:lnSpc>
              <a:spcBef>
                <a:spcPts val="3000"/>
              </a:spcBef>
              <a:spcAft>
                <a:spcPts val="0"/>
              </a:spcAft>
              <a:buClr>
                <a:schemeClr val="dk1"/>
              </a:buClr>
              <a:buSzPts val="2000"/>
              <a:buFont typeface="Arial"/>
              <a:buChar char="•"/>
              <a:defRPr sz="20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17" name="Google Shape;117;p21"/>
          <p:cNvSpPr>
            <a:spLocks noGrp="1"/>
          </p:cNvSpPr>
          <p:nvPr>
            <p:ph type="pic" idx="2"/>
          </p:nvPr>
        </p:nvSpPr>
        <p:spPr>
          <a:xfrm>
            <a:off x="7621429" y="1928470"/>
            <a:ext cx="3423087" cy="3495615"/>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quare Photo and Text">
  <p:cSld name="Square Photo and Text">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22"/>
          <p:cNvSpPr txBox="1">
            <a:spLocks noGrp="1"/>
          </p:cNvSpPr>
          <p:nvPr>
            <p:ph type="body" idx="1"/>
          </p:nvPr>
        </p:nvSpPr>
        <p:spPr>
          <a:xfrm>
            <a:off x="6956424" y="2179479"/>
            <a:ext cx="4191001" cy="34116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710"/>
              <a:buNone/>
              <a:defRPr sz="1800" b="1" i="0">
                <a:solidFill>
                  <a:schemeClr val="accent2"/>
                </a:solidFill>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Font typeface="Arial"/>
              <a:buNone/>
              <a:defRPr sz="18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4" name="Google Shape;124;p22"/>
          <p:cNvSpPr>
            <a:spLocks noGrp="1"/>
          </p:cNvSpPr>
          <p:nvPr>
            <p:ph type="pic" idx="2"/>
          </p:nvPr>
        </p:nvSpPr>
        <p:spPr>
          <a:xfrm>
            <a:off x="1849328" y="2060164"/>
            <a:ext cx="4064780" cy="3530946"/>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Quote" type="secHead">
  <p:cSld name="SECTION_HEADER">
    <p:bg>
      <p:bgPr>
        <a:blipFill>
          <a:blip r:embed="rId2">
            <a:alphaModFix/>
          </a:blip>
          <a:stretch>
            <a:fillRect/>
          </a:stretch>
        </a:blipFill>
        <a:effectLst/>
      </p:bgPr>
    </p:bg>
    <p:spTree>
      <p:nvGrpSpPr>
        <p:cNvPr id="1" name="Shape 27"/>
        <p:cNvGrpSpPr/>
        <p:nvPr/>
      </p:nvGrpSpPr>
      <p:grpSpPr>
        <a:xfrm>
          <a:off x="0" y="0"/>
          <a:ext cx="0" cy="0"/>
          <a:chOff x="0" y="0"/>
          <a:chExt cx="0" cy="0"/>
        </a:xfrm>
      </p:grpSpPr>
      <p:pic>
        <p:nvPicPr>
          <p:cNvPr id="28" name="Google Shape;28;p11" descr="Shape, arrow&#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9" name="Google Shape;29;p11"/>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1"/>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31" name="Google Shape;31;p1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u="none" strike="noStrike" cap="none">
                <a:solidFill>
                  <a:schemeClr val="lt1"/>
                </a:solidFill>
                <a:latin typeface="Arial"/>
                <a:ea typeface="Arial"/>
                <a:cs typeface="Arial"/>
                <a:sym typeface="Arial"/>
              </a:defRPr>
            </a:lvl1pPr>
            <a:lvl2pPr marL="0" lvl="1" indent="0" algn="ctr">
              <a:spcBef>
                <a:spcPts val="0"/>
              </a:spcBef>
              <a:buNone/>
              <a:defRPr sz="1200" b="1" i="0" u="none" strike="noStrike" cap="none">
                <a:solidFill>
                  <a:schemeClr val="lt1"/>
                </a:solidFill>
                <a:latin typeface="Arial"/>
                <a:ea typeface="Arial"/>
                <a:cs typeface="Arial"/>
                <a:sym typeface="Arial"/>
              </a:defRPr>
            </a:lvl2pPr>
            <a:lvl3pPr marL="0" lvl="2" indent="0" algn="ctr">
              <a:spcBef>
                <a:spcPts val="0"/>
              </a:spcBef>
              <a:buNone/>
              <a:defRPr sz="1200" b="1" i="0" u="none" strike="noStrike" cap="none">
                <a:solidFill>
                  <a:schemeClr val="lt1"/>
                </a:solidFill>
                <a:latin typeface="Arial"/>
                <a:ea typeface="Arial"/>
                <a:cs typeface="Arial"/>
                <a:sym typeface="Arial"/>
              </a:defRPr>
            </a:lvl3pPr>
            <a:lvl4pPr marL="0" lvl="3" indent="0" algn="ctr">
              <a:spcBef>
                <a:spcPts val="0"/>
              </a:spcBef>
              <a:buNone/>
              <a:defRPr sz="1200" b="1" i="0" u="none" strike="noStrike" cap="none">
                <a:solidFill>
                  <a:schemeClr val="lt1"/>
                </a:solidFill>
                <a:latin typeface="Arial"/>
                <a:ea typeface="Arial"/>
                <a:cs typeface="Arial"/>
                <a:sym typeface="Arial"/>
              </a:defRPr>
            </a:lvl4pPr>
            <a:lvl5pPr marL="0" lvl="4" indent="0" algn="ctr">
              <a:spcBef>
                <a:spcPts val="0"/>
              </a:spcBef>
              <a:buNone/>
              <a:defRPr sz="1200" b="1" i="0" u="none" strike="noStrike" cap="none">
                <a:solidFill>
                  <a:schemeClr val="lt1"/>
                </a:solidFill>
                <a:latin typeface="Arial"/>
                <a:ea typeface="Arial"/>
                <a:cs typeface="Arial"/>
                <a:sym typeface="Arial"/>
              </a:defRPr>
            </a:lvl5pPr>
            <a:lvl6pPr marL="0" lvl="5" indent="0" algn="ctr">
              <a:spcBef>
                <a:spcPts val="0"/>
              </a:spcBef>
              <a:buNone/>
              <a:defRPr sz="1200" b="1" i="0" u="none" strike="noStrike" cap="none">
                <a:solidFill>
                  <a:schemeClr val="lt1"/>
                </a:solidFill>
                <a:latin typeface="Arial"/>
                <a:ea typeface="Arial"/>
                <a:cs typeface="Arial"/>
                <a:sym typeface="Arial"/>
              </a:defRPr>
            </a:lvl6pPr>
            <a:lvl7pPr marL="0" lvl="6" indent="0" algn="ctr">
              <a:spcBef>
                <a:spcPts val="0"/>
              </a:spcBef>
              <a:buNone/>
              <a:defRPr sz="1200" b="1" i="0" u="none" strike="noStrike" cap="none">
                <a:solidFill>
                  <a:schemeClr val="lt1"/>
                </a:solidFill>
                <a:latin typeface="Arial"/>
                <a:ea typeface="Arial"/>
                <a:cs typeface="Arial"/>
                <a:sym typeface="Arial"/>
              </a:defRPr>
            </a:lvl7pPr>
            <a:lvl8pPr marL="0" lvl="7" indent="0" algn="ctr">
              <a:spcBef>
                <a:spcPts val="0"/>
              </a:spcBef>
              <a:buNone/>
              <a:defRPr sz="1200" b="1" i="0" u="none" strike="noStrike" cap="none">
                <a:solidFill>
                  <a:schemeClr val="lt1"/>
                </a:solidFill>
                <a:latin typeface="Arial"/>
                <a:ea typeface="Arial"/>
                <a:cs typeface="Arial"/>
                <a:sym typeface="Arial"/>
              </a:defRPr>
            </a:lvl8pPr>
            <a:lvl9pPr marL="0" lvl="8" indent="0" algn="ctr">
              <a:spcBef>
                <a:spcPts val="0"/>
              </a:spcBef>
              <a:buNone/>
              <a:defRPr sz="12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34" name="Google Shape;34;p11"/>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35" name="Google Shape;35;p11"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pic>
        <p:nvPicPr>
          <p:cNvPr id="37" name="Google Shape;37;p12"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12"/>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2"/>
          <p:cNvSpPr txBox="1">
            <a:spLocks noGrp="1"/>
          </p:cNvSpPr>
          <p:nvPr>
            <p:ph type="body" idx="1"/>
          </p:nvPr>
        </p:nvSpPr>
        <p:spPr>
          <a:xfrm>
            <a:off x="381000" y="1788326"/>
            <a:ext cx="11430000"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4"/>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 name="Google Shape;53;p14"/>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4"/>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4"/>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6" name="Google Shape;56;p14"/>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7" name="Google Shape;57;p14"/>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58" name="Google Shape;58;p14"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blipFill>
          <a:blip r:embed="rId2">
            <a:alphaModFix/>
          </a:blip>
          <a:stretch>
            <a:fillRect/>
          </a:stretch>
        </a:blipFill>
        <a:effectLst/>
      </p:bgPr>
    </p:bg>
    <p:spTree>
      <p:nvGrpSpPr>
        <p:cNvPr id="1" name="Shape 59"/>
        <p:cNvGrpSpPr/>
        <p:nvPr/>
      </p:nvGrpSpPr>
      <p:grpSpPr>
        <a:xfrm>
          <a:off x="0" y="0"/>
          <a:ext cx="0" cy="0"/>
          <a:chOff x="0" y="0"/>
          <a:chExt cx="0" cy="0"/>
        </a:xfrm>
      </p:grpSpPr>
      <p:pic>
        <p:nvPicPr>
          <p:cNvPr id="60" name="Google Shape;60;p15" descr="A picture containing gam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1" name="Google Shape;61;p15"/>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5"/>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3" name="Google Shape;63;p15"/>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6" name="Google Shape;66;p15"/>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b="0" i="0">
                <a:solidFill>
                  <a:schemeClr val="dk2"/>
                </a:solidFill>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7" name="Google Shape;67;p15"/>
          <p:cNvPicPr preferRelativeResize="0"/>
          <p:nvPr/>
        </p:nvPicPr>
        <p:blipFill rotWithShape="1">
          <a:blip r:embed="rId4">
            <a:alphaModFix/>
          </a:blip>
          <a:srcRect/>
          <a:stretch/>
        </p:blipFill>
        <p:spPr>
          <a:xfrm>
            <a:off x="10789920" y="6400800"/>
            <a:ext cx="923544" cy="176136"/>
          </a:xfrm>
          <a:prstGeom prst="rect">
            <a:avLst/>
          </a:prstGeom>
          <a:noFill/>
          <a:ln>
            <a:noFill/>
          </a:ln>
        </p:spPr>
      </p:pic>
      <p:pic>
        <p:nvPicPr>
          <p:cNvPr id="68" name="Google Shape;68;p15"/>
          <p:cNvPicPr preferRelativeResize="0"/>
          <p:nvPr/>
        </p:nvPicPr>
        <p:blipFill rotWithShape="1">
          <a:blip r:embed="rId5">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Photo">
  <p:cSld name="Title Slide Photo">
    <p:bg>
      <p:bgPr>
        <a:solidFill>
          <a:srgbClr val="EDEEEF"/>
        </a:solidFill>
        <a:effectLst/>
      </p:bgPr>
    </p:bg>
    <p:spTree>
      <p:nvGrpSpPr>
        <p:cNvPr id="1" name="Shape 69"/>
        <p:cNvGrpSpPr/>
        <p:nvPr/>
      </p:nvGrpSpPr>
      <p:grpSpPr>
        <a:xfrm>
          <a:off x="0" y="0"/>
          <a:ext cx="0" cy="0"/>
          <a:chOff x="0" y="0"/>
          <a:chExt cx="0" cy="0"/>
        </a:xfrm>
      </p:grpSpPr>
      <p:sp>
        <p:nvSpPr>
          <p:cNvPr id="70" name="Google Shape;70;p16"/>
          <p:cNvSpPr>
            <a:spLocks noGrp="1"/>
          </p:cNvSpPr>
          <p:nvPr>
            <p:ph type="pic" idx="2"/>
          </p:nvPr>
        </p:nvSpPr>
        <p:spPr>
          <a:xfrm>
            <a:off x="8139634" y="643095"/>
            <a:ext cx="4454013" cy="4548384"/>
          </a:xfrm>
          <a:prstGeom prst="ellipse">
            <a:avLst/>
          </a:prstGeom>
          <a:solidFill>
            <a:srgbClr val="C7CACD"/>
          </a:solidFill>
          <a:ln>
            <a:noFill/>
          </a:ln>
        </p:spPr>
      </p:sp>
      <p:sp>
        <p:nvSpPr>
          <p:cNvPr id="71" name="Google Shape;71;p16"/>
          <p:cNvSpPr txBox="1">
            <a:spLocks noGrp="1"/>
          </p:cNvSpPr>
          <p:nvPr>
            <p:ph type="ctrTitle"/>
          </p:nvPr>
        </p:nvSpPr>
        <p:spPr>
          <a:xfrm>
            <a:off x="403122" y="731583"/>
            <a:ext cx="7736512"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6"/>
          <p:cNvSpPr txBox="1">
            <a:spLocks noGrp="1"/>
          </p:cNvSpPr>
          <p:nvPr>
            <p:ph type="subTitle" idx="1"/>
          </p:nvPr>
        </p:nvSpPr>
        <p:spPr>
          <a:xfrm>
            <a:off x="403122" y="3244341"/>
            <a:ext cx="7750278"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3" name="Google Shape;73;p16"/>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6" name="Google Shape;76;p16"/>
          <p:cNvSpPr txBox="1">
            <a:spLocks noGrp="1"/>
          </p:cNvSpPr>
          <p:nvPr>
            <p:ph type="body" idx="3"/>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a:solidFill>
                  <a:schemeClr val="dk2"/>
                </a:solidFil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7" name="Google Shape;77;p16"/>
          <p:cNvPicPr preferRelativeResize="0"/>
          <p:nvPr/>
        </p:nvPicPr>
        <p:blipFill rotWithShape="1">
          <a:blip r:embed="rId2">
            <a:alphaModFix/>
          </a:blip>
          <a:srcRect/>
          <a:stretch/>
        </p:blipFill>
        <p:spPr>
          <a:xfrm>
            <a:off x="10789920" y="6400800"/>
            <a:ext cx="923544" cy="176136"/>
          </a:xfrm>
          <a:prstGeom prst="rect">
            <a:avLst/>
          </a:prstGeom>
          <a:noFill/>
          <a:ln>
            <a:noFill/>
          </a:ln>
        </p:spPr>
      </p:pic>
      <p:pic>
        <p:nvPicPr>
          <p:cNvPr id="78" name="Google Shape;78;p16"/>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a:blip r:embed="rId2">
            <a:alphaModFix/>
          </a:blip>
          <a:stretch>
            <a:fillRect/>
          </a:stretch>
        </a:blipFill>
        <a:effectLst/>
      </p:bgPr>
    </p:bg>
    <p:spTree>
      <p:nvGrpSpPr>
        <p:cNvPr id="1" name="Shape 79"/>
        <p:cNvGrpSpPr/>
        <p:nvPr/>
      </p:nvGrpSpPr>
      <p:grpSpPr>
        <a:xfrm>
          <a:off x="0" y="0"/>
          <a:ext cx="0" cy="0"/>
          <a:chOff x="0" y="0"/>
          <a:chExt cx="0" cy="0"/>
        </a:xfrm>
      </p:grpSpPr>
      <p:pic>
        <p:nvPicPr>
          <p:cNvPr id="80" name="Google Shape;80;p17" descr="A close up of a device&#10;&#10;Description automatically generated"/>
          <p:cNvPicPr preferRelativeResize="0"/>
          <p:nvPr/>
        </p:nvPicPr>
        <p:blipFill rotWithShape="1">
          <a:blip r:embed="rId3">
            <a:alphaModFix/>
          </a:blip>
          <a:srcRect/>
          <a:stretch/>
        </p:blipFill>
        <p:spPr>
          <a:xfrm>
            <a:off x="-589993" y="-304800"/>
            <a:ext cx="13275733" cy="7467600"/>
          </a:xfrm>
          <a:prstGeom prst="rect">
            <a:avLst/>
          </a:prstGeom>
          <a:noFill/>
          <a:ln>
            <a:noFill/>
          </a:ln>
        </p:spPr>
      </p:pic>
      <p:sp>
        <p:nvSpPr>
          <p:cNvPr id="81" name="Google Shape;81;p17"/>
          <p:cNvSpPr txBox="1">
            <a:spLocks noGrp="1"/>
          </p:cNvSpPr>
          <p:nvPr>
            <p:ph type="title"/>
          </p:nvPr>
        </p:nvSpPr>
        <p:spPr>
          <a:xfrm>
            <a:off x="3985256" y="1412131"/>
            <a:ext cx="4156364" cy="2954655"/>
          </a:xfrm>
          <a:prstGeom prst="rect">
            <a:avLst/>
          </a:prstGeom>
          <a:noFill/>
          <a:ln>
            <a:noFill/>
          </a:ln>
        </p:spPr>
        <p:txBody>
          <a:bodyPr spcFirstLastPara="1" wrap="square" lIns="0" tIns="0" rIns="0" bIns="0" anchor="ctr" anchorCtr="0">
            <a:spAutoFit/>
          </a:bodyPr>
          <a:lstStyle>
            <a:lvl1pPr lvl="0" algn="ctr">
              <a:lnSpc>
                <a:spcPct val="75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7"/>
          <p:cNvSpPr txBox="1">
            <a:spLocks noGrp="1"/>
          </p:cNvSpPr>
          <p:nvPr>
            <p:ph type="body" idx="1"/>
          </p:nvPr>
        </p:nvSpPr>
        <p:spPr>
          <a:xfrm>
            <a:off x="4493252" y="4507343"/>
            <a:ext cx="3297383" cy="79533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83" name="Google Shape;83;p17"/>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Image">
  <p:cSld name="Section Header Image">
    <p:bg>
      <p:bgPr>
        <a:solidFill>
          <a:srgbClr val="EDEEEF"/>
        </a:solidFill>
        <a:effectLst/>
      </p:bgPr>
    </p:bg>
    <p:spTree>
      <p:nvGrpSpPr>
        <p:cNvPr id="1" name="Shape 86"/>
        <p:cNvGrpSpPr/>
        <p:nvPr/>
      </p:nvGrpSpPr>
      <p:grpSpPr>
        <a:xfrm>
          <a:off x="0" y="0"/>
          <a:ext cx="0" cy="0"/>
          <a:chOff x="0" y="0"/>
          <a:chExt cx="0" cy="0"/>
        </a:xfrm>
      </p:grpSpPr>
      <p:sp>
        <p:nvSpPr>
          <p:cNvPr id="87" name="Google Shape;87;p18"/>
          <p:cNvSpPr>
            <a:spLocks noGrp="1"/>
          </p:cNvSpPr>
          <p:nvPr>
            <p:ph type="pic" idx="2"/>
          </p:nvPr>
        </p:nvSpPr>
        <p:spPr>
          <a:xfrm>
            <a:off x="0" y="0"/>
            <a:ext cx="12192000" cy="6858000"/>
          </a:xfrm>
          <a:prstGeom prst="rect">
            <a:avLst/>
          </a:prstGeom>
          <a:noFill/>
          <a:ln>
            <a:noFill/>
          </a:ln>
        </p:spPr>
      </p:sp>
      <p:sp>
        <p:nvSpPr>
          <p:cNvPr id="88" name="Google Shape;88;p18"/>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91" name="Google Shape;91;p18"/>
          <p:cNvPicPr preferRelativeResize="0"/>
          <p:nvPr/>
        </p:nvPicPr>
        <p:blipFill rotWithShape="1">
          <a:blip r:embed="rId2">
            <a:alphaModFix/>
          </a:blip>
          <a:srcRect/>
          <a:stretch/>
        </p:blipFill>
        <p:spPr>
          <a:xfrm>
            <a:off x="10790000" y="6397249"/>
            <a:ext cx="924976" cy="176844"/>
          </a:xfrm>
          <a:prstGeom prst="rect">
            <a:avLst/>
          </a:prstGeom>
          <a:noFill/>
          <a:ln>
            <a:noFill/>
          </a:ln>
        </p:spPr>
      </p:pic>
      <p:sp>
        <p:nvSpPr>
          <p:cNvPr id="92" name="Google Shape;92;p18"/>
          <p:cNvSpPr>
            <a:spLocks noGrp="1"/>
          </p:cNvSpPr>
          <p:nvPr>
            <p:ph type="body" idx="1"/>
          </p:nvPr>
        </p:nvSpPr>
        <p:spPr>
          <a:xfrm>
            <a:off x="2286000" y="914400"/>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b="1" i="0">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None/>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8"/>
          <p:cNvSpPr>
            <a:spLocks noGrp="1"/>
          </p:cNvSpPr>
          <p:nvPr>
            <p:ph type="body" idx="3"/>
          </p:nvPr>
        </p:nvSpPr>
        <p:spPr>
          <a:xfrm>
            <a:off x="-3520440" y="821933"/>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a:lvl1pPr>
            <a:lvl2pPr marL="914400" lvl="1" indent="-330200" algn="ctr">
              <a:lnSpc>
                <a:spcPct val="100000"/>
              </a:lnSpc>
              <a:spcBef>
                <a:spcPts val="900"/>
              </a:spcBef>
              <a:spcAft>
                <a:spcPts val="0"/>
              </a:spcAft>
              <a:buClr>
                <a:schemeClr val="dk1"/>
              </a:buClr>
              <a:buSzPts val="1600"/>
              <a:buFont typeface="Arial"/>
              <a:buChar char="•"/>
              <a:defRPr sz="1600"/>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4" name="Google Shape;94;p18"/>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_Quote">
  <p:cSld name="1_Quote">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9"/>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98" name="Google Shape;98;p19"/>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9"/>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01" name="Google Shape;101;p19"/>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102" name="Google Shape;102;p19"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381000" y="1799665"/>
            <a:ext cx="11371008" cy="414393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800"/>
              </a:spcBef>
              <a:spcAft>
                <a:spcPts val="0"/>
              </a:spcAft>
              <a:buClr>
                <a:schemeClr val="dk2"/>
              </a:buClr>
              <a:buSzPts val="1900"/>
              <a:buFont typeface="Arial"/>
              <a:buNone/>
              <a:defRPr sz="2000" b="1" i="0" u="none" strike="noStrike" cap="none">
                <a:solidFill>
                  <a:schemeClr val="dk2"/>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1800"/>
              </a:spcBef>
              <a:spcAft>
                <a:spcPts val="0"/>
              </a:spcAft>
              <a:buClr>
                <a:schemeClr val="dk1"/>
              </a:buClr>
              <a:buSzPts val="1600"/>
              <a:buFont typeface="Palatino"/>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dk1"/>
              </a:buClr>
              <a:buSzPts val="1600"/>
              <a:buFont typeface="Arial"/>
              <a:buChar char="•"/>
              <a:defRPr sz="1600" b="0" i="1" u="none" strike="noStrike" cap="none">
                <a:solidFill>
                  <a:schemeClr val="dk1"/>
                </a:solidFill>
                <a:latin typeface="Arial"/>
                <a:ea typeface="Arial"/>
                <a:cs typeface="Arial"/>
                <a:sym typeface="Arial"/>
              </a:defRPr>
            </a:lvl4pPr>
            <a:lvl5pPr marL="2286000" marR="0" lvl="4" indent="-317500" algn="l" rtl="0">
              <a:lnSpc>
                <a:spcPct val="100000"/>
              </a:lnSpc>
              <a:spcBef>
                <a:spcPts val="1800"/>
              </a:spcBef>
              <a:spcAft>
                <a:spcPts val="0"/>
              </a:spcAft>
              <a:buClr>
                <a:schemeClr val="dk1"/>
              </a:buClr>
              <a:buSzPts val="1400"/>
              <a:buFont typeface="Palatino"/>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9"/>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9"/>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i="0" u="none" strike="noStrike" cap="none">
                <a:solidFill>
                  <a:schemeClr val="dk1"/>
                </a:solidFill>
                <a:latin typeface="Arial"/>
                <a:ea typeface="Arial"/>
                <a:cs typeface="Arial"/>
                <a:sym typeface="Arial"/>
              </a:defRPr>
            </a:lvl1pPr>
            <a:lvl2pPr marL="0" marR="0" lvl="1" indent="0" algn="ctr" rtl="0">
              <a:spcBef>
                <a:spcPts val="0"/>
              </a:spcBef>
              <a:buNone/>
              <a:defRPr sz="1200" b="1" i="0" u="none" strike="noStrike" cap="none">
                <a:solidFill>
                  <a:schemeClr val="dk1"/>
                </a:solidFill>
                <a:latin typeface="Arial"/>
                <a:ea typeface="Arial"/>
                <a:cs typeface="Arial"/>
                <a:sym typeface="Arial"/>
              </a:defRPr>
            </a:lvl2pPr>
            <a:lvl3pPr marL="0" marR="0" lvl="2" indent="0" algn="ctr" rtl="0">
              <a:spcBef>
                <a:spcPts val="0"/>
              </a:spcBef>
              <a:buNone/>
              <a:defRPr sz="1200" b="1" i="0" u="none" strike="noStrike" cap="none">
                <a:solidFill>
                  <a:schemeClr val="dk1"/>
                </a:solidFill>
                <a:latin typeface="Arial"/>
                <a:ea typeface="Arial"/>
                <a:cs typeface="Arial"/>
                <a:sym typeface="Arial"/>
              </a:defRPr>
            </a:lvl3pPr>
            <a:lvl4pPr marL="0" marR="0" lvl="3" indent="0" algn="ctr" rtl="0">
              <a:spcBef>
                <a:spcPts val="0"/>
              </a:spcBef>
              <a:buNone/>
              <a:defRPr sz="1200" b="1" i="0" u="none" strike="noStrike" cap="none">
                <a:solidFill>
                  <a:schemeClr val="dk1"/>
                </a:solidFill>
                <a:latin typeface="Arial"/>
                <a:ea typeface="Arial"/>
                <a:cs typeface="Arial"/>
                <a:sym typeface="Arial"/>
              </a:defRPr>
            </a:lvl4pPr>
            <a:lvl5pPr marL="0" marR="0" lvl="4" indent="0" algn="ctr" rtl="0">
              <a:spcBef>
                <a:spcPts val="0"/>
              </a:spcBef>
              <a:buNone/>
              <a:defRPr sz="1200" b="1" i="0" u="none" strike="noStrike" cap="none">
                <a:solidFill>
                  <a:schemeClr val="dk1"/>
                </a:solidFill>
                <a:latin typeface="Arial"/>
                <a:ea typeface="Arial"/>
                <a:cs typeface="Arial"/>
                <a:sym typeface="Arial"/>
              </a:defRPr>
            </a:lvl5pPr>
            <a:lvl6pPr marL="0" marR="0" lvl="5" indent="0" algn="ctr" rtl="0">
              <a:spcBef>
                <a:spcPts val="0"/>
              </a:spcBef>
              <a:buNone/>
              <a:defRPr sz="1200" b="1" i="0" u="none" strike="noStrike" cap="none">
                <a:solidFill>
                  <a:schemeClr val="dk1"/>
                </a:solidFill>
                <a:latin typeface="Arial"/>
                <a:ea typeface="Arial"/>
                <a:cs typeface="Arial"/>
                <a:sym typeface="Arial"/>
              </a:defRPr>
            </a:lvl6pPr>
            <a:lvl7pPr marL="0" marR="0" lvl="6" indent="0" algn="ctr" rtl="0">
              <a:spcBef>
                <a:spcPts val="0"/>
              </a:spcBef>
              <a:buNone/>
              <a:defRPr sz="1200" b="1" i="0" u="none" strike="noStrike" cap="none">
                <a:solidFill>
                  <a:schemeClr val="dk1"/>
                </a:solidFill>
                <a:latin typeface="Arial"/>
                <a:ea typeface="Arial"/>
                <a:cs typeface="Arial"/>
                <a:sym typeface="Arial"/>
              </a:defRPr>
            </a:lvl7pPr>
            <a:lvl8pPr marL="0" marR="0" lvl="7" indent="0" algn="ctr" rtl="0">
              <a:spcBef>
                <a:spcPts val="0"/>
              </a:spcBef>
              <a:buNone/>
              <a:defRPr sz="1200" b="1" i="0" u="none" strike="noStrike" cap="none">
                <a:solidFill>
                  <a:schemeClr val="dk1"/>
                </a:solidFill>
                <a:latin typeface="Arial"/>
                <a:ea typeface="Arial"/>
                <a:cs typeface="Arial"/>
                <a:sym typeface="Arial"/>
              </a:defRPr>
            </a:lvl8pPr>
            <a:lvl9pPr marL="0" marR="0" lvl="8" indent="0" algn="ctr" rtl="0">
              <a:spcBef>
                <a:spcPts val="0"/>
              </a:spcBef>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5" name="Google Shape;15;p9"/>
          <p:cNvPicPr preferRelativeResize="0"/>
          <p:nvPr/>
        </p:nvPicPr>
        <p:blipFill rotWithShape="1">
          <a:blip r:embed="rId15">
            <a:alphaModFix/>
          </a:blip>
          <a:srcRect/>
          <a:stretch/>
        </p:blipFill>
        <p:spPr>
          <a:xfrm>
            <a:off x="394488" y="6155667"/>
            <a:ext cx="1274827" cy="456927"/>
          </a:xfrm>
          <a:prstGeom prst="rect">
            <a:avLst/>
          </a:prstGeom>
          <a:noFill/>
          <a:ln>
            <a:noFill/>
          </a:ln>
        </p:spPr>
      </p:pic>
      <p:pic>
        <p:nvPicPr>
          <p:cNvPr id="16" name="Google Shape;16;p9"/>
          <p:cNvPicPr preferRelativeResize="0"/>
          <p:nvPr/>
        </p:nvPicPr>
        <p:blipFill rotWithShape="1">
          <a:blip r:embed="rId16">
            <a:alphaModFix/>
          </a:blip>
          <a:srcRect/>
          <a:stretch/>
        </p:blipFill>
        <p:spPr>
          <a:xfrm>
            <a:off x="10789920" y="6400800"/>
            <a:ext cx="923544" cy="1761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7" r:id="rId12"/>
    <p:sldLayoutId id="214748367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5.sv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snap.stanford.edu/data/amazon-meta.html" TargetMode="External"/><Relationship Id="rId7" Type="http://schemas.openxmlformats.org/officeDocument/2006/relationships/image" Target="../media/image29.jpeg"/><Relationship Id="rId2" Type="http://schemas.openxmlformats.org/officeDocument/2006/relationships/hyperlink" Target="https://snap.stanford.edu/data/amazon0302.html" TargetMode="Externa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
          <p:cNvSpPr txBox="1">
            <a:spLocks noGrp="1"/>
          </p:cNvSpPr>
          <p:nvPr>
            <p:ph type="ctrTitle"/>
          </p:nvPr>
        </p:nvSpPr>
        <p:spPr>
          <a:xfrm>
            <a:off x="0" y="-78658"/>
            <a:ext cx="12109703" cy="6936658"/>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4800"/>
              <a:buFont typeface="Times New Roman"/>
              <a:buNone/>
            </a:pPr>
            <a:r>
              <a:rPr lang="en-US" sz="4000" i="1">
                <a:latin typeface="Times New Roman"/>
                <a:ea typeface="Times New Roman"/>
                <a:cs typeface="Times New Roman"/>
                <a:sym typeface="Times New Roman"/>
              </a:rPr>
              <a:t>Graph Analytics Final Project​</a:t>
            </a:r>
            <a:br>
              <a:rPr lang="en-US" sz="4000" i="1">
                <a:latin typeface="Times New Roman"/>
                <a:ea typeface="Times New Roman"/>
                <a:cs typeface="Times New Roman"/>
                <a:sym typeface="Times New Roman"/>
              </a:rPr>
            </a:br>
            <a:r>
              <a:rPr lang="en-US" sz="4000" i="1">
                <a:latin typeface="Times New Roman"/>
                <a:ea typeface="Times New Roman"/>
                <a:cs typeface="Times New Roman"/>
                <a:sym typeface="Times New Roman"/>
              </a:rPr>
              <a:t>​</a:t>
            </a:r>
            <a:br>
              <a:rPr lang="en-US" sz="4000" i="1">
                <a:latin typeface="Times New Roman"/>
                <a:ea typeface="Times New Roman"/>
                <a:cs typeface="Times New Roman"/>
                <a:sym typeface="Times New Roman"/>
              </a:rPr>
            </a:br>
            <a:br>
              <a:rPr lang="en-US" sz="4000" i="1">
                <a:latin typeface="Times New Roman"/>
                <a:ea typeface="Times New Roman"/>
                <a:cs typeface="Times New Roman"/>
                <a:sym typeface="Times New Roman"/>
              </a:rPr>
            </a:br>
            <a:r>
              <a:rPr lang="en-US" sz="3200" i="1" err="1">
                <a:latin typeface="Times New Roman"/>
                <a:ea typeface="Times New Roman"/>
                <a:cs typeface="Times New Roman"/>
                <a:sym typeface="Times New Roman"/>
              </a:rPr>
              <a:t>Qiuyuan</a:t>
            </a:r>
            <a:r>
              <a:rPr lang="en-US" sz="3200" i="1">
                <a:latin typeface="Times New Roman"/>
                <a:ea typeface="Times New Roman"/>
                <a:cs typeface="Times New Roman"/>
                <a:sym typeface="Times New Roman"/>
              </a:rPr>
              <a:t> Zhang​</a:t>
            </a:r>
            <a:br>
              <a:rPr lang="en-US" sz="3200" i="1">
                <a:latin typeface="Times New Roman"/>
                <a:ea typeface="Times New Roman"/>
                <a:cs typeface="Times New Roman"/>
                <a:sym typeface="Times New Roman"/>
              </a:rPr>
            </a:br>
            <a:br>
              <a:rPr lang="en-US" sz="3200" i="1">
                <a:latin typeface="Times New Roman"/>
                <a:ea typeface="Times New Roman"/>
                <a:cs typeface="Times New Roman"/>
                <a:sym typeface="Times New Roman"/>
              </a:rPr>
            </a:br>
            <a:r>
              <a:rPr lang="en-US" sz="3200" i="1">
                <a:latin typeface="Times New Roman"/>
                <a:ea typeface="Times New Roman"/>
                <a:cs typeface="Times New Roman"/>
                <a:sym typeface="Times New Roman"/>
              </a:rPr>
              <a:t>Shreyashi Mukhopadhyay</a:t>
            </a:r>
            <a:br>
              <a:rPr lang="en-US" sz="3200" i="1">
                <a:latin typeface="Times New Roman"/>
                <a:ea typeface="Times New Roman"/>
                <a:cs typeface="Times New Roman"/>
                <a:sym typeface="Times New Roman"/>
              </a:rPr>
            </a:br>
            <a:br>
              <a:rPr lang="en-US" sz="3200" i="1">
                <a:latin typeface="Times New Roman"/>
                <a:ea typeface="Times New Roman"/>
                <a:cs typeface="Times New Roman"/>
                <a:sym typeface="Times New Roman"/>
              </a:rPr>
            </a:br>
            <a:r>
              <a:rPr lang="en-US" sz="3200" i="1" err="1">
                <a:latin typeface="Times New Roman"/>
                <a:ea typeface="Times New Roman"/>
                <a:cs typeface="Times New Roman"/>
                <a:sym typeface="Times New Roman"/>
              </a:rPr>
              <a:t>Xiaohong</a:t>
            </a:r>
            <a:r>
              <a:rPr lang="en-US" sz="3200" i="1">
                <a:latin typeface="Times New Roman"/>
                <a:ea typeface="Times New Roman"/>
                <a:cs typeface="Times New Roman"/>
                <a:sym typeface="Times New Roman"/>
              </a:rPr>
              <a:t> Liu</a:t>
            </a:r>
            <a:br>
              <a:rPr lang="en-US" sz="3200" i="1">
                <a:latin typeface="Times New Roman"/>
                <a:ea typeface="Times New Roman"/>
                <a:cs typeface="Times New Roman"/>
                <a:sym typeface="Times New Roman"/>
              </a:rPr>
            </a:br>
            <a:br>
              <a:rPr lang="en-US" sz="3200" i="1">
                <a:latin typeface="Times New Roman"/>
                <a:ea typeface="Times New Roman"/>
                <a:cs typeface="Times New Roman"/>
                <a:sym typeface="Times New Roman"/>
              </a:rPr>
            </a:br>
            <a:br>
              <a:rPr lang="en-US" sz="3200" i="1">
                <a:latin typeface="Times New Roman"/>
                <a:ea typeface="Times New Roman"/>
                <a:cs typeface="Times New Roman"/>
                <a:sym typeface="Times New Roman"/>
              </a:rPr>
            </a:br>
            <a:r>
              <a:rPr lang="en-US" sz="3200" i="1">
                <a:latin typeface="Times New Roman"/>
                <a:ea typeface="Times New Roman"/>
                <a:cs typeface="Times New Roman"/>
                <a:sym typeface="Times New Roman"/>
              </a:rPr>
              <a:t>November 30, 2023</a:t>
            </a:r>
            <a:br>
              <a:rPr lang="en-US" sz="3200" i="1">
                <a:latin typeface="Times New Roman"/>
                <a:ea typeface="Times New Roman"/>
                <a:cs typeface="Times New Roman"/>
                <a:sym typeface="Times New Roman"/>
              </a:rPr>
            </a:br>
            <a:br>
              <a:rPr lang="en-US" sz="3200" i="1">
                <a:latin typeface="Times New Roman"/>
                <a:ea typeface="Times New Roman"/>
                <a:cs typeface="Times New Roman"/>
                <a:sym typeface="Times New Roman"/>
              </a:rPr>
            </a:br>
            <a:endParaRPr sz="4800" i="1">
              <a:latin typeface="Times New Roman"/>
              <a:ea typeface="Times New Roman"/>
              <a:cs typeface="Times New Roman"/>
              <a:sym typeface="Times New Roman"/>
            </a:endParaRPr>
          </a:p>
        </p:txBody>
      </p:sp>
      <p:sp>
        <p:nvSpPr>
          <p:cNvPr id="140" name="Google Shape;140;p1"/>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90E0-49BA-927E-7372-F6C0AA9B15EC}"/>
              </a:ext>
            </a:extLst>
          </p:cNvPr>
          <p:cNvSpPr>
            <a:spLocks noGrp="1"/>
          </p:cNvSpPr>
          <p:nvPr>
            <p:ph type="title"/>
          </p:nvPr>
        </p:nvSpPr>
        <p:spPr/>
        <p:txBody>
          <a:bodyPr/>
          <a:lstStyle/>
          <a:p>
            <a:r>
              <a:rPr lang="en-US">
                <a:latin typeface="Arial"/>
                <a:cs typeface="Arial"/>
              </a:rPr>
              <a:t>Data Overview </a:t>
            </a:r>
            <a:endParaRPr lang="en-US"/>
          </a:p>
        </p:txBody>
      </p:sp>
      <p:graphicFrame>
        <p:nvGraphicFramePr>
          <p:cNvPr id="4" name="Content Placeholder 3">
            <a:extLst>
              <a:ext uri="{FF2B5EF4-FFF2-40B4-BE49-F238E27FC236}">
                <a16:creationId xmlns:a16="http://schemas.microsoft.com/office/drawing/2014/main" id="{940D8953-DAAD-DCE7-185F-DB1A31D5FCB5}"/>
              </a:ext>
            </a:extLst>
          </p:cNvPr>
          <p:cNvGraphicFramePr>
            <a:graphicFrameLocks noGrp="1"/>
          </p:cNvGraphicFramePr>
          <p:nvPr>
            <p:ph idx="1"/>
            <p:extLst>
              <p:ext uri="{D42A27DB-BD31-4B8C-83A1-F6EECF244321}">
                <p14:modId xmlns:p14="http://schemas.microsoft.com/office/powerpoint/2010/main" val="3432135336"/>
              </p:ext>
            </p:extLst>
          </p:nvPr>
        </p:nvGraphicFramePr>
        <p:xfrm>
          <a:off x="268817" y="1917701"/>
          <a:ext cx="10909653" cy="2935485"/>
        </p:xfrm>
        <a:graphic>
          <a:graphicData uri="http://schemas.openxmlformats.org/drawingml/2006/table">
            <a:tbl>
              <a:tblPr firstRow="1" bandRow="1">
                <a:tableStyleId>{5C22544A-7EE6-4342-B048-85BDC9FD1C3A}</a:tableStyleId>
              </a:tblPr>
              <a:tblGrid>
                <a:gridCol w="3636551">
                  <a:extLst>
                    <a:ext uri="{9D8B030D-6E8A-4147-A177-3AD203B41FA5}">
                      <a16:colId xmlns:a16="http://schemas.microsoft.com/office/drawing/2014/main" val="4501217"/>
                    </a:ext>
                  </a:extLst>
                </a:gridCol>
                <a:gridCol w="3636551">
                  <a:extLst>
                    <a:ext uri="{9D8B030D-6E8A-4147-A177-3AD203B41FA5}">
                      <a16:colId xmlns:a16="http://schemas.microsoft.com/office/drawing/2014/main" val="2001939024"/>
                    </a:ext>
                  </a:extLst>
                </a:gridCol>
                <a:gridCol w="3636551">
                  <a:extLst>
                    <a:ext uri="{9D8B030D-6E8A-4147-A177-3AD203B41FA5}">
                      <a16:colId xmlns:a16="http://schemas.microsoft.com/office/drawing/2014/main" val="1384245533"/>
                    </a:ext>
                  </a:extLst>
                </a:gridCol>
              </a:tblGrid>
              <a:tr h="539611">
                <a:tc>
                  <a:txBody>
                    <a:bodyPr/>
                    <a:lstStyle/>
                    <a:p>
                      <a:r>
                        <a:rPr lang="en-US"/>
                        <a:t>Dataset</a:t>
                      </a:r>
                    </a:p>
                  </a:txBody>
                  <a:tcPr/>
                </a:tc>
                <a:tc>
                  <a:txBody>
                    <a:bodyPr/>
                    <a:lstStyle/>
                    <a:p>
                      <a:r>
                        <a:rPr lang="en-US"/>
                        <a:t>Date</a:t>
                      </a:r>
                    </a:p>
                  </a:txBody>
                  <a:tcPr/>
                </a:tc>
                <a:tc>
                  <a:txBody>
                    <a:bodyPr/>
                    <a:lstStyle/>
                    <a:p>
                      <a:r>
                        <a:rPr lang="en-US"/>
                        <a:t>Brief Description</a:t>
                      </a:r>
                    </a:p>
                  </a:txBody>
                  <a:tcPr/>
                </a:tc>
                <a:extLst>
                  <a:ext uri="{0D108BD9-81ED-4DB2-BD59-A6C34878D82A}">
                    <a16:rowId xmlns:a16="http://schemas.microsoft.com/office/drawing/2014/main" val="322777370"/>
                  </a:ext>
                </a:extLst>
              </a:tr>
              <a:tr h="1197937">
                <a:tc>
                  <a:txBody>
                    <a:bodyPr/>
                    <a:lstStyle/>
                    <a:p>
                      <a:pPr lvl="1">
                        <a:buNone/>
                      </a:pPr>
                      <a:r>
                        <a:rPr lang="en-US" b="1">
                          <a:solidFill>
                            <a:schemeClr val="bg2"/>
                          </a:solidFill>
                          <a:latin typeface="Calibri"/>
                        </a:rPr>
                        <a:t>Amazon product co-purchasing network, March 02 2003</a:t>
                      </a:r>
                    </a:p>
                  </a:txBody>
                  <a:tcPr anchor="ctr"/>
                </a:tc>
                <a:tc>
                  <a:txBody>
                    <a:bodyPr/>
                    <a:lstStyle/>
                    <a:p>
                      <a:pPr lvl="1">
                        <a:buNone/>
                      </a:pPr>
                      <a:r>
                        <a:rPr lang="en-US" sz="1600" b="0" i="0" u="none" strike="noStrike" noProof="0">
                          <a:solidFill>
                            <a:schemeClr val="bg2"/>
                          </a:solidFill>
                          <a:latin typeface="Calibri"/>
                        </a:rPr>
                        <a:t>Collected from March 02 2003</a:t>
                      </a:r>
                      <a:endParaRPr lang="en-US" sz="1600">
                        <a:solidFill>
                          <a:schemeClr val="bg2"/>
                        </a:solidFill>
                        <a:latin typeface="Calibri"/>
                      </a:endParaRPr>
                    </a:p>
                  </a:txBody>
                  <a:tcPr anchor="ctr"/>
                </a:tc>
                <a:tc>
                  <a:txBody>
                    <a:bodyPr/>
                    <a:lstStyle/>
                    <a:p>
                      <a:pPr lvl="1">
                        <a:buNone/>
                      </a:pPr>
                      <a:r>
                        <a:rPr lang="en-US" sz="1600" b="0" i="0" u="none" strike="noStrike" noProof="0">
                          <a:solidFill>
                            <a:schemeClr val="bg2"/>
                          </a:solidFill>
                          <a:latin typeface="Calibri"/>
                        </a:rPr>
                        <a:t>Includes product co-purchasing network information with 262111 nodes and 1234877 edges.</a:t>
                      </a:r>
                      <a:endParaRPr lang="en-US" sz="1600">
                        <a:solidFill>
                          <a:schemeClr val="bg2"/>
                        </a:solidFill>
                        <a:latin typeface="Calibri"/>
                      </a:endParaRPr>
                    </a:p>
                  </a:txBody>
                  <a:tcPr anchor="ctr"/>
                </a:tc>
                <a:extLst>
                  <a:ext uri="{0D108BD9-81ED-4DB2-BD59-A6C34878D82A}">
                    <a16:rowId xmlns:a16="http://schemas.microsoft.com/office/drawing/2014/main" val="2390282626"/>
                  </a:ext>
                </a:extLst>
              </a:tr>
              <a:tr h="1197937">
                <a:tc>
                  <a:txBody>
                    <a:bodyPr/>
                    <a:lstStyle/>
                    <a:p>
                      <a:pPr lvl="1"/>
                      <a:r>
                        <a:rPr lang="en-US" b="1">
                          <a:solidFill>
                            <a:schemeClr val="bg2"/>
                          </a:solidFill>
                          <a:latin typeface="Calibri"/>
                        </a:rPr>
                        <a:t>Amazon product co-purchasing network metadata</a:t>
                      </a:r>
                    </a:p>
                  </a:txBody>
                  <a:tcPr anchor="ctr"/>
                </a:tc>
                <a:tc>
                  <a:txBody>
                    <a:bodyPr/>
                    <a:lstStyle/>
                    <a:p>
                      <a:pPr lvl="1">
                        <a:buNone/>
                      </a:pPr>
                      <a:r>
                        <a:rPr lang="en-US" sz="1600" b="0" i="0" u="none" strike="noStrike" noProof="0">
                          <a:solidFill>
                            <a:schemeClr val="bg2"/>
                          </a:solidFill>
                          <a:latin typeface="Calibri"/>
                        </a:rPr>
                        <a:t>From summer 2006</a:t>
                      </a:r>
                      <a:endParaRPr lang="en-US" sz="1600">
                        <a:solidFill>
                          <a:schemeClr val="bg2"/>
                        </a:solidFill>
                        <a:latin typeface="Calibri"/>
                      </a:endParaRPr>
                    </a:p>
                  </a:txBody>
                  <a:tcPr anchor="ctr"/>
                </a:tc>
                <a:tc>
                  <a:txBody>
                    <a:bodyPr/>
                    <a:lstStyle/>
                    <a:p>
                      <a:pPr lvl="1">
                        <a:buNone/>
                      </a:pPr>
                      <a:r>
                        <a:rPr lang="en-US" sz="1600" b="0" i="0" u="none" strike="noStrike" noProof="0">
                          <a:solidFill>
                            <a:schemeClr val="bg2"/>
                          </a:solidFill>
                          <a:latin typeface="Calibri"/>
                        </a:rPr>
                        <a:t>Includes various types of relevant product information such as Title, Sales rank, and List of similar products.</a:t>
                      </a:r>
                    </a:p>
                  </a:txBody>
                  <a:tcPr anchor="ctr"/>
                </a:tc>
                <a:extLst>
                  <a:ext uri="{0D108BD9-81ED-4DB2-BD59-A6C34878D82A}">
                    <a16:rowId xmlns:a16="http://schemas.microsoft.com/office/drawing/2014/main" val="1524070717"/>
                  </a:ext>
                </a:extLst>
              </a:tr>
            </a:tbl>
          </a:graphicData>
        </a:graphic>
      </p:graphicFrame>
    </p:spTree>
    <p:extLst>
      <p:ext uri="{BB962C8B-B14F-4D97-AF65-F5344CB8AC3E}">
        <p14:creationId xmlns:p14="http://schemas.microsoft.com/office/powerpoint/2010/main" val="1994780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2A9B73FA-7111-48E8-8A62-0EF7AC151423}"/>
              </a:ext>
            </a:extLst>
          </p:cNvPr>
          <p:cNvPicPr>
            <a:picLocks noGrp="1" noRot="1" noChangeAspect="1" noMove="1" noResize="1" noEditPoints="1" noAdjustHandles="1" noChangeArrowheads="1" noChangeShapeType="1" noCrop="1"/>
          </p:cNvPicPr>
          <p:nvPr/>
        </p:nvPicPr>
        <p:blipFill rotWithShape="1">
          <a:blip r:embed="rId2"/>
          <a:srcRect l="3768" r="-3" b="-3"/>
          <a:stretch/>
        </p:blipFill>
        <p:spPr>
          <a:xfrm>
            <a:off x="6838995" y="22724"/>
            <a:ext cx="5342957" cy="5552166"/>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Title 6">
            <a:extLst>
              <a:ext uri="{FF2B5EF4-FFF2-40B4-BE49-F238E27FC236}">
                <a16:creationId xmlns:a16="http://schemas.microsoft.com/office/drawing/2014/main" id="{E9FB809D-E05E-1B04-82F9-835AAACBFE11}"/>
              </a:ext>
            </a:extLst>
          </p:cNvPr>
          <p:cNvSpPr>
            <a:spLocks noGrp="1"/>
          </p:cNvSpPr>
          <p:nvPr>
            <p:ph type="title"/>
          </p:nvPr>
        </p:nvSpPr>
        <p:spPr>
          <a:xfrm>
            <a:off x="-2457" y="3550348"/>
            <a:ext cx="7284674" cy="923330"/>
          </a:xfrm>
        </p:spPr>
        <p:txBody>
          <a:bodyPr/>
          <a:lstStyle/>
          <a:p>
            <a:pPr>
              <a:lnSpc>
                <a:spcPct val="150000"/>
              </a:lnSpc>
            </a:pPr>
            <a:r>
              <a:rPr lang="en-US" sz="4000">
                <a:latin typeface="Calibri" panose="020F0502020204030204" pitchFamily="34" charset="0"/>
                <a:ea typeface="Calibri" panose="020F0502020204030204" pitchFamily="34" charset="0"/>
                <a:cs typeface="Calibri" panose="020F0502020204030204" pitchFamily="34" charset="0"/>
              </a:rPr>
              <a:t>Amazon Metadata Network EDA</a:t>
            </a:r>
          </a:p>
        </p:txBody>
      </p:sp>
      <p:pic>
        <p:nvPicPr>
          <p:cNvPr id="5" name="Picture 4">
            <a:extLst>
              <a:ext uri="{FF2B5EF4-FFF2-40B4-BE49-F238E27FC236}">
                <a16:creationId xmlns:a16="http://schemas.microsoft.com/office/drawing/2014/main" id="{E9DF56B6-6C2B-9E31-0B1B-ECCAEFB2A7DC}"/>
              </a:ext>
            </a:extLst>
          </p:cNvPr>
          <p:cNvPicPr>
            <a:picLocks noChangeAspect="1"/>
          </p:cNvPicPr>
          <p:nvPr/>
        </p:nvPicPr>
        <p:blipFill>
          <a:blip r:embed="rId3"/>
          <a:stretch>
            <a:fillRect/>
          </a:stretch>
        </p:blipFill>
        <p:spPr>
          <a:xfrm>
            <a:off x="1606" y="2732481"/>
            <a:ext cx="5921253" cy="586791"/>
          </a:xfrm>
          <a:prstGeom prst="rect">
            <a:avLst/>
          </a:prstGeom>
        </p:spPr>
      </p:pic>
    </p:spTree>
    <p:extLst>
      <p:ext uri="{BB962C8B-B14F-4D97-AF65-F5344CB8AC3E}">
        <p14:creationId xmlns:p14="http://schemas.microsoft.com/office/powerpoint/2010/main" val="4018076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7F56-153A-ED36-3378-81B02A2FF2B5}"/>
              </a:ext>
            </a:extLst>
          </p:cNvPr>
          <p:cNvSpPr>
            <a:spLocks noGrp="1"/>
          </p:cNvSpPr>
          <p:nvPr>
            <p:ph type="title"/>
          </p:nvPr>
        </p:nvSpPr>
        <p:spPr>
          <a:xfrm>
            <a:off x="7374" y="109851"/>
            <a:ext cx="11430000" cy="443198"/>
          </a:xfrm>
        </p:spPr>
        <p:txBody>
          <a:bodyPr/>
          <a:lstStyle/>
          <a:p>
            <a:r>
              <a:rPr lang="en-US" sz="3200">
                <a:latin typeface="Calibri" panose="020F0502020204030204" pitchFamily="34" charset="0"/>
                <a:ea typeface="Calibri" panose="020F0502020204030204" pitchFamily="34" charset="0"/>
                <a:cs typeface="Calibri" panose="020F0502020204030204" pitchFamily="34" charset="0"/>
              </a:rPr>
              <a:t>Amazon Metadata Description</a:t>
            </a:r>
          </a:p>
        </p:txBody>
      </p:sp>
      <p:sp>
        <p:nvSpPr>
          <p:cNvPr id="3" name="Slide Number Placeholder 2">
            <a:extLst>
              <a:ext uri="{FF2B5EF4-FFF2-40B4-BE49-F238E27FC236}">
                <a16:creationId xmlns:a16="http://schemas.microsoft.com/office/drawing/2014/main" id="{C5375BC9-5056-1A06-C366-5DA11B8FDD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9" name="TextBox 8">
            <a:extLst>
              <a:ext uri="{FF2B5EF4-FFF2-40B4-BE49-F238E27FC236}">
                <a16:creationId xmlns:a16="http://schemas.microsoft.com/office/drawing/2014/main" id="{0CC35C5D-272B-4F53-7CBB-2DE15387D4EF}"/>
              </a:ext>
            </a:extLst>
          </p:cNvPr>
          <p:cNvSpPr txBox="1"/>
          <p:nvPr/>
        </p:nvSpPr>
        <p:spPr>
          <a:xfrm>
            <a:off x="-1" y="719144"/>
            <a:ext cx="10336233" cy="1531445"/>
          </a:xfrm>
          <a:prstGeom prst="rect">
            <a:avLst/>
          </a:prstGeom>
          <a:solidFill>
            <a:schemeClr val="bg1"/>
          </a:solidFill>
          <a:ln w="28575">
            <a:solidFill>
              <a:schemeClr val="accent6"/>
            </a:solidFill>
          </a:ln>
        </p:spPr>
        <p:txBody>
          <a:bodyPr wrap="square">
            <a:spAutoFit/>
          </a:bodyPr>
          <a:lstStyle/>
          <a:p>
            <a:pPr>
              <a:lnSpc>
                <a:spcPct val="150000"/>
              </a:lnSpc>
            </a:pPr>
            <a:r>
              <a:rPr lang="en-US" altLang="en-US" sz="1600" b="1">
                <a:latin typeface="Calibri" panose="020F0502020204030204" pitchFamily="34" charset="0"/>
                <a:ea typeface="Calibri" panose="020F0502020204030204" pitchFamily="34" charset="0"/>
                <a:cs typeface="Calibri" panose="020F0502020204030204" pitchFamily="34" charset="0"/>
              </a:rPr>
              <a:t>Stanford SNAP database</a:t>
            </a:r>
          </a:p>
          <a:p>
            <a:pPr>
              <a:lnSpc>
                <a:spcPct val="150000"/>
              </a:lnSpc>
            </a:pPr>
            <a:r>
              <a:rPr lang="en-US" altLang="en-US" sz="1600" b="1">
                <a:latin typeface="Calibri" panose="020F0502020204030204" pitchFamily="34" charset="0"/>
                <a:ea typeface="Calibri" panose="020F0502020204030204" pitchFamily="34" charset="0"/>
                <a:cs typeface="Calibri" panose="020F0502020204030204" pitchFamily="34" charset="0"/>
              </a:rPr>
              <a:t>Product metadata for Books, Music, CDs, DVDs and VHS Tapes and other categories. </a:t>
            </a:r>
          </a:p>
          <a:p>
            <a:pPr>
              <a:lnSpc>
                <a:spcPct val="150000"/>
              </a:lnSpc>
            </a:pPr>
            <a:r>
              <a:rPr lang="en-US" sz="1600" b="1">
                <a:latin typeface="Calibri" panose="020F0502020204030204" pitchFamily="34" charset="0"/>
                <a:ea typeface="Calibri" panose="020F0502020204030204" pitchFamily="34" charset="0"/>
                <a:cs typeface="Calibri" panose="020F0502020204030204" pitchFamily="34" charset="0"/>
              </a:rPr>
              <a:t>548,552 products represented in the file</a:t>
            </a:r>
          </a:p>
          <a:p>
            <a:pPr>
              <a:lnSpc>
                <a:spcPct val="150000"/>
              </a:lnSpc>
            </a:pPr>
            <a:r>
              <a:rPr lang="en-US" altLang="en-US" sz="1600" b="1">
                <a:latin typeface="Calibri" panose="020F0502020204030204" pitchFamily="34" charset="0"/>
                <a:ea typeface="Calibri" panose="020F0502020204030204" pitchFamily="34" charset="0"/>
                <a:cs typeface="Calibri" panose="020F0502020204030204" pitchFamily="34" charset="0"/>
              </a:rPr>
              <a:t>Text file containing information from summer 2006</a:t>
            </a:r>
            <a:endParaRPr lang="en-US" altLang="en-US" sz="1200" b="1">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screenshot of a cell phone">
            <a:extLst>
              <a:ext uri="{FF2B5EF4-FFF2-40B4-BE49-F238E27FC236}">
                <a16:creationId xmlns:a16="http://schemas.microsoft.com/office/drawing/2014/main" id="{054EE7B3-03C7-BDA0-DE7E-A85477C0AFCE}"/>
              </a:ext>
            </a:extLst>
          </p:cNvPr>
          <p:cNvPicPr>
            <a:picLocks noChangeAspect="1"/>
          </p:cNvPicPr>
          <p:nvPr/>
        </p:nvPicPr>
        <p:blipFill>
          <a:blip r:embed="rId2">
            <a:duotone>
              <a:schemeClr val="accent1">
                <a:shade val="45000"/>
                <a:satMod val="135000"/>
              </a:schemeClr>
              <a:prstClr val="white"/>
            </a:duotone>
          </a:blip>
          <a:stretch>
            <a:fillRect/>
          </a:stretch>
        </p:blipFill>
        <p:spPr>
          <a:xfrm>
            <a:off x="10671" y="2391972"/>
            <a:ext cx="10336233" cy="3746884"/>
          </a:xfrm>
          <a:prstGeom prst="rect">
            <a:avLst/>
          </a:prstGeom>
        </p:spPr>
      </p:pic>
    </p:spTree>
    <p:extLst>
      <p:ext uri="{BB962C8B-B14F-4D97-AF65-F5344CB8AC3E}">
        <p14:creationId xmlns:p14="http://schemas.microsoft.com/office/powerpoint/2010/main" val="2172628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3469-309A-923E-C34B-EABB2DE9866D}"/>
              </a:ext>
            </a:extLst>
          </p:cNvPr>
          <p:cNvSpPr>
            <a:spLocks noGrp="1"/>
          </p:cNvSpPr>
          <p:nvPr>
            <p:ph type="title"/>
          </p:nvPr>
        </p:nvSpPr>
        <p:spPr>
          <a:xfrm>
            <a:off x="27039" y="100021"/>
            <a:ext cx="11430000" cy="443198"/>
          </a:xfrm>
        </p:spPr>
        <p:txBody>
          <a:bodyPr/>
          <a:lstStyle/>
          <a:p>
            <a:r>
              <a:rPr lang="en-US" sz="3200">
                <a:latin typeface="Calibri" panose="020F0502020204030204" pitchFamily="34" charset="0"/>
                <a:ea typeface="Calibri" panose="020F0502020204030204" pitchFamily="34" charset="0"/>
                <a:cs typeface="Calibri" panose="020F0502020204030204" pitchFamily="34" charset="0"/>
              </a:rPr>
              <a:t>Data description</a:t>
            </a:r>
          </a:p>
        </p:txBody>
      </p:sp>
      <p:sp>
        <p:nvSpPr>
          <p:cNvPr id="3" name="Slide Number Placeholder 2">
            <a:extLst>
              <a:ext uri="{FF2B5EF4-FFF2-40B4-BE49-F238E27FC236}">
                <a16:creationId xmlns:a16="http://schemas.microsoft.com/office/drawing/2014/main" id="{32DDB8B4-EF78-AC48-841B-6877634B24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C3497DA7-6F98-2781-491F-B86C9F8CD11C}"/>
              </a:ext>
            </a:extLst>
          </p:cNvPr>
          <p:cNvPicPr>
            <a:picLocks noChangeAspect="1"/>
          </p:cNvPicPr>
          <p:nvPr/>
        </p:nvPicPr>
        <p:blipFill>
          <a:blip r:embed="rId2"/>
          <a:stretch>
            <a:fillRect/>
          </a:stretch>
        </p:blipFill>
        <p:spPr>
          <a:xfrm>
            <a:off x="0" y="709460"/>
            <a:ext cx="11758716" cy="3353465"/>
          </a:xfrm>
          <a:prstGeom prst="rect">
            <a:avLst/>
          </a:prstGeom>
        </p:spPr>
      </p:pic>
      <p:sp>
        <p:nvSpPr>
          <p:cNvPr id="7" name="TextBox 6">
            <a:extLst>
              <a:ext uri="{FF2B5EF4-FFF2-40B4-BE49-F238E27FC236}">
                <a16:creationId xmlns:a16="http://schemas.microsoft.com/office/drawing/2014/main" id="{8965591C-EC64-8F26-F103-42EF1B6D5198}"/>
              </a:ext>
            </a:extLst>
          </p:cNvPr>
          <p:cNvSpPr txBox="1"/>
          <p:nvPr/>
        </p:nvSpPr>
        <p:spPr>
          <a:xfrm>
            <a:off x="1" y="4062925"/>
            <a:ext cx="12192000" cy="2800767"/>
          </a:xfrm>
          <a:prstGeom prst="rect">
            <a:avLst/>
          </a:prstGeom>
          <a:solidFill>
            <a:schemeClr val="bg1"/>
          </a:solidFill>
        </p:spPr>
        <p:txBody>
          <a:bodyPr wrap="square">
            <a:spAutoFit/>
          </a:bodyPr>
          <a:lstStyle/>
          <a:p>
            <a:r>
              <a:rPr lang="en-US" sz="1600" b="1">
                <a:solidFill>
                  <a:schemeClr val="bg2"/>
                </a:solidFill>
                <a:latin typeface="Courier New" panose="02070309020205020404" pitchFamily="49" charset="0"/>
                <a:ea typeface="Calibri" panose="020F0502020204030204" pitchFamily="34" charset="0"/>
                <a:cs typeface="Courier New" panose="02070309020205020404" pitchFamily="49" charset="0"/>
              </a:rPr>
              <a:t>NODES: are the ASINs (index)</a:t>
            </a:r>
          </a:p>
          <a:p>
            <a:endParaRPr lang="en-US" sz="1600" b="1">
              <a:solidFill>
                <a:schemeClr val="bg2"/>
              </a:solidFill>
              <a:latin typeface="Courier New" panose="02070309020205020404" pitchFamily="49" charset="0"/>
              <a:ea typeface="Calibri" panose="020F0502020204030204" pitchFamily="34" charset="0"/>
              <a:cs typeface="Courier New" panose="02070309020205020404" pitchFamily="49" charset="0"/>
            </a:endParaRPr>
          </a:p>
          <a:p>
            <a:r>
              <a:rPr lang="en-US" sz="1600" b="1">
                <a:solidFill>
                  <a:schemeClr val="bg2"/>
                </a:solidFill>
                <a:latin typeface="Courier New" panose="02070309020205020404" pitchFamily="49" charset="0"/>
                <a:ea typeface="Calibri" panose="020F0502020204030204" pitchFamily="34" charset="0"/>
                <a:cs typeface="Courier New" panose="02070309020205020404" pitchFamily="49" charset="0"/>
              </a:rPr>
              <a:t>EDGES: exist between two Nodes if the two ASINs were co-purchased</a:t>
            </a:r>
          </a:p>
          <a:p>
            <a:endParaRPr lang="en-US" sz="1600" b="1">
              <a:solidFill>
                <a:schemeClr val="bg2"/>
              </a:solidFill>
              <a:latin typeface="Courier New" panose="02070309020205020404" pitchFamily="49" charset="0"/>
              <a:ea typeface="Calibri" panose="020F0502020204030204" pitchFamily="34" charset="0"/>
              <a:cs typeface="Courier New" panose="02070309020205020404" pitchFamily="49" charset="0"/>
            </a:endParaRPr>
          </a:p>
          <a:p>
            <a:r>
              <a:rPr lang="en-US" sz="1600" b="1">
                <a:solidFill>
                  <a:schemeClr val="bg2"/>
                </a:solidFill>
                <a:latin typeface="Courier New" panose="02070309020205020404" pitchFamily="49" charset="0"/>
                <a:ea typeface="Calibri" panose="020F0502020204030204" pitchFamily="34" charset="0"/>
                <a:cs typeface="Courier New" panose="02070309020205020404" pitchFamily="49" charset="0"/>
              </a:rPr>
              <a:t>EDGE WEIGHT: it is based on category similarity</a:t>
            </a:r>
          </a:p>
          <a:p>
            <a:endParaRPr lang="en-US" sz="1600" b="1">
              <a:solidFill>
                <a:schemeClr val="bg2"/>
              </a:solidFill>
              <a:latin typeface="Courier New" panose="02070309020205020404" pitchFamily="49" charset="0"/>
              <a:ea typeface="Calibri" panose="020F0502020204030204" pitchFamily="34" charset="0"/>
              <a:cs typeface="Courier New" panose="02070309020205020404" pitchFamily="49" charset="0"/>
            </a:endParaRPr>
          </a:p>
          <a:p>
            <a:r>
              <a:rPr lang="en-US" sz="1600" b="1">
                <a:solidFill>
                  <a:schemeClr val="bg2"/>
                </a:solidFill>
                <a:latin typeface="Courier New" panose="02070309020205020404" pitchFamily="49" charset="0"/>
                <a:ea typeface="Calibri" panose="020F0502020204030204" pitchFamily="34" charset="0"/>
                <a:cs typeface="Courier New" panose="02070309020205020404" pitchFamily="49" charset="0"/>
              </a:rPr>
              <a:t>SIMILARITY (Connections): A measure between any two ASINs that were co-purchased and it can be calculated as the number of words that are common between categories of connected Nodes divided by the total number of words in both categories of connected nodes. The similarity range goes from 0 (most dissimilar) to 1 (most similar).</a:t>
            </a:r>
          </a:p>
          <a:p>
            <a:endParaRPr lang="en-US" sz="1600" b="1">
              <a:solidFill>
                <a:schemeClr val="bg2"/>
              </a:solidFill>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58718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7800-FABD-77B6-F4A1-289D4A743A81}"/>
              </a:ext>
            </a:extLst>
          </p:cNvPr>
          <p:cNvSpPr>
            <a:spLocks noGrp="1"/>
          </p:cNvSpPr>
          <p:nvPr>
            <p:ph type="title"/>
          </p:nvPr>
        </p:nvSpPr>
        <p:spPr>
          <a:xfrm>
            <a:off x="263013" y="228989"/>
            <a:ext cx="11430000" cy="498598"/>
          </a:xfrm>
        </p:spPr>
        <p:txBody>
          <a:bodyPr spcFirstLastPara="1" wrap="square" lIns="0" tIns="0" rIns="0" bIns="0" anchor="b" anchorCtr="0">
            <a:noAutofit/>
          </a:bodyPr>
          <a:lstStyle/>
          <a:p>
            <a:r>
              <a:rPr lang="en-US" sz="3200">
                <a:latin typeface="Calibri"/>
              </a:rPr>
              <a:t>Amazon Metadata Exploration</a:t>
            </a:r>
          </a:p>
        </p:txBody>
      </p:sp>
      <p:sp>
        <p:nvSpPr>
          <p:cNvPr id="5" name="Content Placeholder 4">
            <a:extLst>
              <a:ext uri="{FF2B5EF4-FFF2-40B4-BE49-F238E27FC236}">
                <a16:creationId xmlns:a16="http://schemas.microsoft.com/office/drawing/2014/main" id="{D4B29068-C54B-D17B-ACB9-B57AA857CA97}"/>
              </a:ext>
            </a:extLst>
          </p:cNvPr>
          <p:cNvSpPr>
            <a:spLocks noGrp="1"/>
          </p:cNvSpPr>
          <p:nvPr>
            <p:ph sz="half" idx="2"/>
          </p:nvPr>
        </p:nvSpPr>
        <p:spPr>
          <a:xfrm>
            <a:off x="175047" y="1153106"/>
            <a:ext cx="4565566" cy="3637663"/>
          </a:xfrm>
        </p:spPr>
        <p:txBody>
          <a:bodyPr vert="horz" lIns="0" tIns="0" rIns="0" bIns="0" rtlCol="0" anchor="t">
            <a:noAutofit/>
          </a:bodyPr>
          <a:lstStyle/>
          <a:p>
            <a:endParaRPr lang="en-US">
              <a:cs typeface="Arial"/>
            </a:endParaRPr>
          </a:p>
          <a:p>
            <a:pPr marL="285750" indent="-285750">
              <a:buFont typeface="Arial"/>
              <a:buChar char="•"/>
            </a:pPr>
            <a:r>
              <a:rPr lang="en-US" sz="1600" b="0">
                <a:solidFill>
                  <a:schemeClr val="bg2"/>
                </a:solidFill>
                <a:latin typeface="Calibri"/>
                <a:cs typeface="Arial"/>
              </a:rPr>
              <a:t>There are total 345572 </a:t>
            </a:r>
            <a:r>
              <a:rPr lang="en-US" sz="1600" b="0">
                <a:solidFill>
                  <a:schemeClr val="bg2"/>
                </a:solidFill>
                <a:latin typeface="Calibri"/>
              </a:rPr>
              <a:t>rows</a:t>
            </a:r>
            <a:r>
              <a:rPr lang="en-US" sz="1600" b="0">
                <a:solidFill>
                  <a:schemeClr val="bg2"/>
                </a:solidFill>
                <a:latin typeface="Calibri"/>
                <a:cs typeface="Arial"/>
              </a:rPr>
              <a:t> in </a:t>
            </a:r>
            <a:r>
              <a:rPr lang="en-US" sz="1600" b="0">
                <a:solidFill>
                  <a:schemeClr val="bg2"/>
                </a:solidFill>
                <a:latin typeface="Calibri"/>
              </a:rPr>
              <a:t>Amazon Metadata.</a:t>
            </a:r>
            <a:endParaRPr lang="en-US" sz="1600">
              <a:solidFill>
                <a:schemeClr val="bg2"/>
              </a:solidFill>
              <a:latin typeface="Calibri"/>
              <a:cs typeface="Arial"/>
            </a:endParaRPr>
          </a:p>
          <a:p>
            <a:pPr marL="285750" indent="-285750">
              <a:buFont typeface="Arial"/>
              <a:buChar char="•"/>
            </a:pPr>
            <a:r>
              <a:rPr lang="en-US" sz="1600" b="0">
                <a:solidFill>
                  <a:schemeClr val="bg2"/>
                </a:solidFill>
                <a:latin typeface="Calibri"/>
                <a:cs typeface="Arial"/>
              </a:rPr>
              <a:t>Book products make up the majority of the entire dataset, but higher average reviews for DVD.</a:t>
            </a:r>
            <a:r>
              <a:rPr lang="en-US" sz="1600" b="0">
                <a:solidFill>
                  <a:schemeClr val="bg2"/>
                </a:solidFill>
                <a:latin typeface="Calibri"/>
              </a:rPr>
              <a:t> </a:t>
            </a:r>
            <a:endParaRPr lang="en-US" sz="1600" b="0">
              <a:solidFill>
                <a:schemeClr val="bg2"/>
              </a:solidFill>
              <a:latin typeface="Calibri"/>
              <a:cs typeface="Arial"/>
            </a:endParaRPr>
          </a:p>
          <a:p>
            <a:pPr marL="285750" indent="-285750">
              <a:buFont typeface="Arial"/>
              <a:buChar char="•"/>
            </a:pPr>
            <a:r>
              <a:rPr lang="en-US" sz="1600" b="0">
                <a:solidFill>
                  <a:schemeClr val="bg2"/>
                </a:solidFill>
                <a:latin typeface="Calibri"/>
                <a:cs typeface="Arial"/>
              </a:rPr>
              <a:t>Book products have the lowest ratings compared to music, videos, and DVDs. This may affect the confidence of recommendations among books.</a:t>
            </a:r>
          </a:p>
          <a:p>
            <a:pPr marL="285750" indent="-285750">
              <a:buFont typeface="Arial"/>
              <a:buChar char="•"/>
            </a:pPr>
            <a:r>
              <a:rPr lang="en-US" sz="1600" b="0">
                <a:solidFill>
                  <a:schemeClr val="bg2"/>
                </a:solidFill>
                <a:latin typeface="Calibri"/>
                <a:cs typeface="Arial"/>
              </a:rPr>
              <a:t>Book products still maintain the highest sales rank indicates that this category of products continues to have a high probability of recommendation</a:t>
            </a:r>
            <a:r>
              <a:rPr lang="en-US" sz="1600" b="0">
                <a:solidFill>
                  <a:schemeClr val="bg2"/>
                </a:solidFill>
                <a:latin typeface="Calibri"/>
              </a:rPr>
              <a:t>.</a:t>
            </a:r>
            <a:endParaRPr lang="en-US">
              <a:solidFill>
                <a:schemeClr val="bg2"/>
              </a:solidFill>
              <a:latin typeface="Calibri"/>
              <a:cs typeface="Arial"/>
            </a:endParaRPr>
          </a:p>
        </p:txBody>
      </p:sp>
      <p:pic>
        <p:nvPicPr>
          <p:cNvPr id="20" name="Picture 19">
            <a:extLst>
              <a:ext uri="{FF2B5EF4-FFF2-40B4-BE49-F238E27FC236}">
                <a16:creationId xmlns:a16="http://schemas.microsoft.com/office/drawing/2014/main" id="{87C38B26-C73B-E9C1-4861-744D6871B113}"/>
              </a:ext>
            </a:extLst>
          </p:cNvPr>
          <p:cNvPicPr>
            <a:picLocks noChangeAspect="1"/>
          </p:cNvPicPr>
          <p:nvPr/>
        </p:nvPicPr>
        <p:blipFill>
          <a:blip r:embed="rId2"/>
          <a:stretch>
            <a:fillRect/>
          </a:stretch>
        </p:blipFill>
        <p:spPr>
          <a:xfrm>
            <a:off x="8247120" y="1525097"/>
            <a:ext cx="3192294" cy="2918538"/>
          </a:xfrm>
          <a:prstGeom prst="rect">
            <a:avLst/>
          </a:prstGeom>
        </p:spPr>
      </p:pic>
      <p:pic>
        <p:nvPicPr>
          <p:cNvPr id="3" name="Picture 2" descr="A pie chart with numbers and text&#10;&#10;Description automatically generated">
            <a:extLst>
              <a:ext uri="{FF2B5EF4-FFF2-40B4-BE49-F238E27FC236}">
                <a16:creationId xmlns:a16="http://schemas.microsoft.com/office/drawing/2014/main" id="{BA1652ED-5EAF-7B6C-0577-C8D649A48CA5}"/>
              </a:ext>
            </a:extLst>
          </p:cNvPr>
          <p:cNvPicPr>
            <a:picLocks noChangeAspect="1"/>
          </p:cNvPicPr>
          <p:nvPr/>
        </p:nvPicPr>
        <p:blipFill>
          <a:blip r:embed="rId3"/>
          <a:stretch>
            <a:fillRect/>
          </a:stretch>
        </p:blipFill>
        <p:spPr>
          <a:xfrm>
            <a:off x="5122333" y="1522629"/>
            <a:ext cx="2853267" cy="3008409"/>
          </a:xfrm>
          <a:prstGeom prst="rect">
            <a:avLst/>
          </a:prstGeom>
        </p:spPr>
      </p:pic>
    </p:spTree>
    <p:extLst>
      <p:ext uri="{BB962C8B-B14F-4D97-AF65-F5344CB8AC3E}">
        <p14:creationId xmlns:p14="http://schemas.microsoft.com/office/powerpoint/2010/main" val="3347601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7800-FABD-77B6-F4A1-289D4A743A81}"/>
              </a:ext>
            </a:extLst>
          </p:cNvPr>
          <p:cNvSpPr>
            <a:spLocks noGrp="1"/>
          </p:cNvSpPr>
          <p:nvPr>
            <p:ph type="title"/>
          </p:nvPr>
        </p:nvSpPr>
        <p:spPr>
          <a:xfrm>
            <a:off x="381000" y="420432"/>
            <a:ext cx="11430000" cy="498598"/>
          </a:xfrm>
        </p:spPr>
        <p:txBody>
          <a:bodyPr spcFirstLastPara="1" wrap="square" lIns="0" tIns="0" rIns="0" bIns="0" anchor="b" anchorCtr="0">
            <a:noAutofit/>
          </a:bodyPr>
          <a:lstStyle/>
          <a:p>
            <a:r>
              <a:rPr lang="en-US" sz="3200">
                <a:latin typeface="Calibri"/>
              </a:rPr>
              <a:t>Amazon Metadata Exploration</a:t>
            </a:r>
          </a:p>
        </p:txBody>
      </p:sp>
      <p:sp>
        <p:nvSpPr>
          <p:cNvPr id="5" name="Content Placeholder 4">
            <a:extLst>
              <a:ext uri="{FF2B5EF4-FFF2-40B4-BE49-F238E27FC236}">
                <a16:creationId xmlns:a16="http://schemas.microsoft.com/office/drawing/2014/main" id="{D4B29068-C54B-D17B-ACB9-B57AA857CA97}"/>
              </a:ext>
            </a:extLst>
          </p:cNvPr>
          <p:cNvSpPr>
            <a:spLocks noGrp="1"/>
          </p:cNvSpPr>
          <p:nvPr>
            <p:ph sz="half" idx="4294967295"/>
          </p:nvPr>
        </p:nvSpPr>
        <p:spPr>
          <a:xfrm>
            <a:off x="0" y="1152525"/>
            <a:ext cx="11144251" cy="615950"/>
          </a:xfrm>
        </p:spPr>
        <p:txBody>
          <a:bodyPr vert="horz" lIns="0" tIns="0" rIns="0" bIns="0" rtlCol="0" anchor="t">
            <a:noAutofit/>
          </a:bodyPr>
          <a:lstStyle/>
          <a:p>
            <a:r>
              <a:rPr lang="en-US" sz="1600" b="0">
                <a:solidFill>
                  <a:schemeClr val="bg2"/>
                </a:solidFill>
                <a:latin typeface="Calibri"/>
              </a:rPr>
              <a:t>  </a:t>
            </a:r>
            <a:r>
              <a:rPr lang="en-US" sz="1600">
                <a:solidFill>
                  <a:schemeClr val="bg2"/>
                </a:solidFill>
                <a:latin typeface="Calibri"/>
              </a:rPr>
              <a:t>   </a:t>
            </a:r>
            <a:r>
              <a:rPr lang="en-US" sz="1600">
                <a:solidFill>
                  <a:schemeClr val="bg2"/>
                </a:solidFill>
                <a:latin typeface="Calibri"/>
                <a:cs typeface="Arial"/>
              </a:rPr>
              <a:t>Book products still maintain the highest sales rank indicates that this category of products continues to have a high </a:t>
            </a:r>
            <a:r>
              <a:rPr lang="en-US" sz="1600">
                <a:solidFill>
                  <a:schemeClr val="bg2"/>
                </a:solidFill>
                <a:latin typeface="Calibri"/>
              </a:rPr>
              <a:t>probability of </a:t>
            </a:r>
            <a:r>
              <a:rPr lang="en-US" sz="1600">
                <a:solidFill>
                  <a:schemeClr val="bg2"/>
                </a:solidFill>
                <a:latin typeface="Calibri"/>
                <a:cs typeface="Arial"/>
              </a:rPr>
              <a:t>recommendation</a:t>
            </a:r>
            <a:r>
              <a:rPr lang="en-US" sz="1600">
                <a:solidFill>
                  <a:schemeClr val="bg2"/>
                </a:solidFill>
                <a:latin typeface="Calibri"/>
              </a:rPr>
              <a:t>.</a:t>
            </a:r>
            <a:endParaRPr lang="en-US">
              <a:solidFill>
                <a:schemeClr val="bg2"/>
              </a:solidFill>
              <a:latin typeface="Calibri"/>
              <a:cs typeface="Arial"/>
            </a:endParaRPr>
          </a:p>
        </p:txBody>
      </p:sp>
      <p:pic>
        <p:nvPicPr>
          <p:cNvPr id="4" name="Picture 3" descr="A graph of blue and white bars&#10;&#10;Description automatically generated">
            <a:extLst>
              <a:ext uri="{FF2B5EF4-FFF2-40B4-BE49-F238E27FC236}">
                <a16:creationId xmlns:a16="http://schemas.microsoft.com/office/drawing/2014/main" id="{CB55A569-948D-F091-8473-BB0E20ACB516}"/>
              </a:ext>
            </a:extLst>
          </p:cNvPr>
          <p:cNvPicPr>
            <a:picLocks noChangeAspect="1"/>
          </p:cNvPicPr>
          <p:nvPr/>
        </p:nvPicPr>
        <p:blipFill>
          <a:blip r:embed="rId2"/>
          <a:stretch>
            <a:fillRect/>
          </a:stretch>
        </p:blipFill>
        <p:spPr>
          <a:xfrm>
            <a:off x="618067" y="1872325"/>
            <a:ext cx="3437466" cy="3308082"/>
          </a:xfrm>
          <a:prstGeom prst="rect">
            <a:avLst/>
          </a:prstGeom>
        </p:spPr>
      </p:pic>
      <p:pic>
        <p:nvPicPr>
          <p:cNvPr id="6" name="Picture 5" descr="A graph with numbers and a bar&#10;&#10;Description automatically generated">
            <a:extLst>
              <a:ext uri="{FF2B5EF4-FFF2-40B4-BE49-F238E27FC236}">
                <a16:creationId xmlns:a16="http://schemas.microsoft.com/office/drawing/2014/main" id="{172C4935-8355-2B86-C204-7E3CE455FE73}"/>
              </a:ext>
            </a:extLst>
          </p:cNvPr>
          <p:cNvPicPr>
            <a:picLocks noChangeAspect="1"/>
          </p:cNvPicPr>
          <p:nvPr/>
        </p:nvPicPr>
        <p:blipFill>
          <a:blip r:embed="rId3"/>
          <a:stretch>
            <a:fillRect/>
          </a:stretch>
        </p:blipFill>
        <p:spPr>
          <a:xfrm>
            <a:off x="4800601" y="1979245"/>
            <a:ext cx="6578599" cy="3272044"/>
          </a:xfrm>
          <a:prstGeom prst="rect">
            <a:avLst/>
          </a:prstGeom>
        </p:spPr>
      </p:pic>
    </p:spTree>
    <p:extLst>
      <p:ext uri="{BB962C8B-B14F-4D97-AF65-F5344CB8AC3E}">
        <p14:creationId xmlns:p14="http://schemas.microsoft.com/office/powerpoint/2010/main" val="334512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7800-FABD-77B6-F4A1-289D4A743A81}"/>
              </a:ext>
            </a:extLst>
          </p:cNvPr>
          <p:cNvSpPr>
            <a:spLocks noGrp="1"/>
          </p:cNvSpPr>
          <p:nvPr>
            <p:ph type="title"/>
          </p:nvPr>
        </p:nvSpPr>
        <p:spPr>
          <a:xfrm>
            <a:off x="728134" y="208765"/>
            <a:ext cx="11430000" cy="498598"/>
          </a:xfrm>
        </p:spPr>
        <p:txBody>
          <a:bodyPr spcFirstLastPara="1" wrap="square" lIns="0" tIns="0" rIns="0" bIns="0" anchor="b" anchorCtr="0">
            <a:noAutofit/>
          </a:bodyPr>
          <a:lstStyle/>
          <a:p>
            <a:r>
              <a:rPr lang="en-US" sz="2800">
                <a:latin typeface="Calibri"/>
              </a:rPr>
              <a:t>Amazon Metadata Products with Highest reviews</a:t>
            </a:r>
          </a:p>
        </p:txBody>
      </p:sp>
      <p:sp>
        <p:nvSpPr>
          <p:cNvPr id="5" name="Content Placeholder 4">
            <a:extLst>
              <a:ext uri="{FF2B5EF4-FFF2-40B4-BE49-F238E27FC236}">
                <a16:creationId xmlns:a16="http://schemas.microsoft.com/office/drawing/2014/main" id="{D4B29068-C54B-D17B-ACB9-B57AA857CA97}"/>
              </a:ext>
            </a:extLst>
          </p:cNvPr>
          <p:cNvSpPr>
            <a:spLocks noGrp="1"/>
          </p:cNvSpPr>
          <p:nvPr>
            <p:ph sz="half" idx="4294967295"/>
          </p:nvPr>
        </p:nvSpPr>
        <p:spPr>
          <a:xfrm>
            <a:off x="508000" y="915458"/>
            <a:ext cx="8553451" cy="615950"/>
          </a:xfrm>
        </p:spPr>
        <p:txBody>
          <a:bodyPr vert="horz" lIns="0" tIns="0" rIns="0" bIns="0" rtlCol="0" anchor="t">
            <a:noAutofit/>
          </a:bodyPr>
          <a:lstStyle/>
          <a:p>
            <a:r>
              <a:rPr lang="en-US" sz="1600">
                <a:solidFill>
                  <a:schemeClr val="bg2"/>
                </a:solidFill>
                <a:latin typeface="Calibri"/>
              </a:rPr>
              <a:t>   The Harry Potter Books within the Books group have the highest total reviews and average  rating and have a high number of connections with each other.</a:t>
            </a:r>
            <a:endParaRPr lang="en-US" sz="1600">
              <a:solidFill>
                <a:schemeClr val="bg2"/>
              </a:solidFill>
              <a:latin typeface="Calibri"/>
              <a:cs typeface="Arial"/>
            </a:endParaRPr>
          </a:p>
        </p:txBody>
      </p:sp>
      <p:pic>
        <p:nvPicPr>
          <p:cNvPr id="3" name="Picture 2" descr="A screenshot of a computer&#10;&#10;Description automatically generated">
            <a:extLst>
              <a:ext uri="{FF2B5EF4-FFF2-40B4-BE49-F238E27FC236}">
                <a16:creationId xmlns:a16="http://schemas.microsoft.com/office/drawing/2014/main" id="{5B25B77D-27FB-48CB-8765-B4B4315D3177}"/>
              </a:ext>
            </a:extLst>
          </p:cNvPr>
          <p:cNvPicPr>
            <a:picLocks noChangeAspect="1"/>
          </p:cNvPicPr>
          <p:nvPr/>
        </p:nvPicPr>
        <p:blipFill>
          <a:blip r:embed="rId2"/>
          <a:stretch>
            <a:fillRect/>
          </a:stretch>
        </p:blipFill>
        <p:spPr>
          <a:xfrm>
            <a:off x="550334" y="1570348"/>
            <a:ext cx="10041466" cy="3954367"/>
          </a:xfrm>
          <a:prstGeom prst="rect">
            <a:avLst/>
          </a:prstGeom>
        </p:spPr>
      </p:pic>
    </p:spTree>
    <p:extLst>
      <p:ext uri="{BB962C8B-B14F-4D97-AF65-F5344CB8AC3E}">
        <p14:creationId xmlns:p14="http://schemas.microsoft.com/office/powerpoint/2010/main" val="294283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2A9B73FA-7111-48E8-8A62-0EF7AC151423}"/>
              </a:ext>
            </a:extLst>
          </p:cNvPr>
          <p:cNvPicPr>
            <a:picLocks noGrp="1" noRot="1" noChangeAspect="1" noMove="1" noResize="1" noEditPoints="1" noAdjustHandles="1" noChangeArrowheads="1" noChangeShapeType="1" noCrop="1"/>
          </p:cNvPicPr>
          <p:nvPr/>
        </p:nvPicPr>
        <p:blipFill rotWithShape="1">
          <a:blip r:embed="rId2"/>
          <a:srcRect l="3768" r="-3" b="-3"/>
          <a:stretch/>
        </p:blipFill>
        <p:spPr>
          <a:xfrm>
            <a:off x="6838995" y="22724"/>
            <a:ext cx="5342957" cy="5552166"/>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Title 6">
            <a:extLst>
              <a:ext uri="{FF2B5EF4-FFF2-40B4-BE49-F238E27FC236}">
                <a16:creationId xmlns:a16="http://schemas.microsoft.com/office/drawing/2014/main" id="{E9FB809D-E05E-1B04-82F9-835AAACBFE11}"/>
              </a:ext>
            </a:extLst>
          </p:cNvPr>
          <p:cNvSpPr>
            <a:spLocks noGrp="1"/>
          </p:cNvSpPr>
          <p:nvPr>
            <p:ph type="title"/>
          </p:nvPr>
        </p:nvSpPr>
        <p:spPr>
          <a:xfrm>
            <a:off x="-2457" y="3412695"/>
            <a:ext cx="7284674" cy="923330"/>
          </a:xfrm>
        </p:spPr>
        <p:txBody>
          <a:bodyPr/>
          <a:lstStyle/>
          <a:p>
            <a:pPr>
              <a:lnSpc>
                <a:spcPct val="150000"/>
              </a:lnSpc>
            </a:pPr>
            <a:r>
              <a:rPr lang="en-US" sz="4000">
                <a:latin typeface="Calibri" panose="020F0502020204030204" pitchFamily="34" charset="0"/>
                <a:ea typeface="Calibri" panose="020F0502020204030204" pitchFamily="34" charset="0"/>
                <a:cs typeface="Calibri" panose="020F0502020204030204" pitchFamily="34" charset="0"/>
              </a:rPr>
              <a:t>Amazon 0302 Network EDA</a:t>
            </a:r>
          </a:p>
        </p:txBody>
      </p:sp>
      <p:pic>
        <p:nvPicPr>
          <p:cNvPr id="6" name="Picture 5">
            <a:extLst>
              <a:ext uri="{FF2B5EF4-FFF2-40B4-BE49-F238E27FC236}">
                <a16:creationId xmlns:a16="http://schemas.microsoft.com/office/drawing/2014/main" id="{19975DB8-2FF6-BE7C-0E69-FBA1BC16BFAD}"/>
              </a:ext>
            </a:extLst>
          </p:cNvPr>
          <p:cNvPicPr>
            <a:picLocks noChangeAspect="1"/>
          </p:cNvPicPr>
          <p:nvPr/>
        </p:nvPicPr>
        <p:blipFill>
          <a:blip r:embed="rId3"/>
          <a:stretch>
            <a:fillRect/>
          </a:stretch>
        </p:blipFill>
        <p:spPr>
          <a:xfrm>
            <a:off x="-5054" y="2695362"/>
            <a:ext cx="6485182" cy="602032"/>
          </a:xfrm>
          <a:prstGeom prst="rect">
            <a:avLst/>
          </a:prstGeom>
        </p:spPr>
      </p:pic>
    </p:spTree>
    <p:extLst>
      <p:ext uri="{BB962C8B-B14F-4D97-AF65-F5344CB8AC3E}">
        <p14:creationId xmlns:p14="http://schemas.microsoft.com/office/powerpoint/2010/main" val="2504706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ABED26-575F-4D7E-DACD-4F1DE7935A41}"/>
              </a:ext>
            </a:extLst>
          </p:cNvPr>
          <p:cNvSpPr>
            <a:spLocks noGrp="1"/>
          </p:cNvSpPr>
          <p:nvPr>
            <p:ph type="title"/>
          </p:nvPr>
        </p:nvSpPr>
        <p:spPr>
          <a:xfrm>
            <a:off x="125362" y="159010"/>
            <a:ext cx="11430000" cy="443198"/>
          </a:xfrm>
        </p:spPr>
        <p:txBody>
          <a:bodyPr/>
          <a:lstStyle/>
          <a:p>
            <a:r>
              <a:rPr lang="en-US" sz="3200">
                <a:latin typeface="Calibri" panose="020F0502020204030204" pitchFamily="34" charset="0"/>
                <a:ea typeface="Calibri" panose="020F0502020204030204" pitchFamily="34" charset="0"/>
                <a:cs typeface="Calibri" panose="020F0502020204030204" pitchFamily="34" charset="0"/>
              </a:rPr>
              <a:t>Network Visualization</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F47F8BE-B9EF-9935-CF17-43AA51B98D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
        <p:nvSpPr>
          <p:cNvPr id="10" name="TextBox 9">
            <a:extLst>
              <a:ext uri="{FF2B5EF4-FFF2-40B4-BE49-F238E27FC236}">
                <a16:creationId xmlns:a16="http://schemas.microsoft.com/office/drawing/2014/main" id="{F275A608-45F7-18E8-8FF1-4A8E4D1DA759}"/>
              </a:ext>
            </a:extLst>
          </p:cNvPr>
          <p:cNvSpPr txBox="1"/>
          <p:nvPr/>
        </p:nvSpPr>
        <p:spPr>
          <a:xfrm>
            <a:off x="6135596" y="1016149"/>
            <a:ext cx="5947994" cy="3385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b="1">
                <a:solidFill>
                  <a:schemeClr val="bg1"/>
                </a:solidFill>
                <a:latin typeface="Courier New" panose="02070309020205020404" pitchFamily="49" charset="0"/>
                <a:cs typeface="Arial"/>
              </a:rPr>
              <a:t>Check whether the Graph is directed: False</a:t>
            </a:r>
          </a:p>
        </p:txBody>
      </p:sp>
      <p:sp>
        <p:nvSpPr>
          <p:cNvPr id="14" name="TextBox 13">
            <a:extLst>
              <a:ext uri="{FF2B5EF4-FFF2-40B4-BE49-F238E27FC236}">
                <a16:creationId xmlns:a16="http://schemas.microsoft.com/office/drawing/2014/main" id="{3933C1BB-43A4-CA88-0644-6DF81DE85E55}"/>
              </a:ext>
            </a:extLst>
          </p:cNvPr>
          <p:cNvSpPr txBox="1"/>
          <p:nvPr/>
        </p:nvSpPr>
        <p:spPr>
          <a:xfrm>
            <a:off x="6125507" y="1520729"/>
            <a:ext cx="5958083" cy="5847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br>
              <a:rPr lang="en-US" sz="1600" b="1">
                <a:solidFill>
                  <a:schemeClr val="bg1"/>
                </a:solidFill>
              </a:rPr>
            </a:br>
            <a:r>
              <a:rPr lang="en-US" sz="1600" b="1" i="0">
                <a:solidFill>
                  <a:schemeClr val="bg1"/>
                </a:solidFill>
                <a:effectLst/>
                <a:latin typeface="Courier New" panose="02070309020205020404" pitchFamily="49" charset="0"/>
              </a:rPr>
              <a:t>The Number of Nodes in the Network: 1761</a:t>
            </a:r>
            <a:endParaRPr lang="en-US" sz="1600" b="1">
              <a:solidFill>
                <a:schemeClr val="bg1"/>
              </a:solidFill>
            </a:endParaRPr>
          </a:p>
        </p:txBody>
      </p:sp>
      <p:sp>
        <p:nvSpPr>
          <p:cNvPr id="18" name="Rectangle 1">
            <a:extLst>
              <a:ext uri="{FF2B5EF4-FFF2-40B4-BE49-F238E27FC236}">
                <a16:creationId xmlns:a16="http://schemas.microsoft.com/office/drawing/2014/main" id="{123B6B41-C498-7D4C-A955-CA4111AE4E75}"/>
              </a:ext>
            </a:extLst>
          </p:cNvPr>
          <p:cNvSpPr>
            <a:spLocks/>
          </p:cNvSpPr>
          <p:nvPr/>
        </p:nvSpPr>
        <p:spPr bwMode="auto">
          <a:xfrm>
            <a:off x="6135596" y="2519497"/>
            <a:ext cx="5958084" cy="55527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91440" tIns="3174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a:solidFill>
                  <a:schemeClr val="bg1"/>
                </a:solidFill>
                <a:latin typeface="Courier New" panose="02070309020205020404" pitchFamily="49" charset="0"/>
              </a:rPr>
              <a:t>The Number of Edges in the Network are: 3894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27AD869E-04DE-8664-C862-26872F488228}"/>
              </a:ext>
            </a:extLst>
          </p:cNvPr>
          <p:cNvSpPr>
            <a:spLocks noChangeArrowheads="1"/>
          </p:cNvSpPr>
          <p:nvPr/>
        </p:nvSpPr>
        <p:spPr bwMode="auto">
          <a:xfrm>
            <a:off x="5830528" y="2692605"/>
            <a:ext cx="53684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21212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9" name="Picture 5">
            <a:extLst>
              <a:ext uri="{FF2B5EF4-FFF2-40B4-BE49-F238E27FC236}">
                <a16:creationId xmlns:a16="http://schemas.microsoft.com/office/drawing/2014/main" id="{53ADB743-D210-E1F7-6431-7FD3F78281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72659"/>
            <a:ext cx="5850845" cy="599517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8F35FC5-C637-C0C9-ADD6-4358A4CFB364}"/>
              </a:ext>
            </a:extLst>
          </p:cNvPr>
          <p:cNvSpPr txBox="1"/>
          <p:nvPr/>
        </p:nvSpPr>
        <p:spPr>
          <a:xfrm>
            <a:off x="6125506" y="3339993"/>
            <a:ext cx="5968173"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800" b="1" i="0">
                <a:solidFill>
                  <a:schemeClr val="bg1"/>
                </a:solidFill>
                <a:effectLst/>
                <a:latin typeface="Courier New" panose="02070309020205020404" pitchFamily="49" charset="0"/>
              </a:rPr>
              <a:t>The radius of the network is: 8</a:t>
            </a:r>
            <a:endParaRPr lang="en-US" sz="1800" b="1">
              <a:solidFill>
                <a:schemeClr val="bg1"/>
              </a:solidFill>
            </a:endParaRPr>
          </a:p>
        </p:txBody>
      </p:sp>
      <p:sp>
        <p:nvSpPr>
          <p:cNvPr id="25" name="TextBox 24">
            <a:extLst>
              <a:ext uri="{FF2B5EF4-FFF2-40B4-BE49-F238E27FC236}">
                <a16:creationId xmlns:a16="http://schemas.microsoft.com/office/drawing/2014/main" id="{2207A483-3627-33C0-A9D7-939AB792D4B6}"/>
              </a:ext>
            </a:extLst>
          </p:cNvPr>
          <p:cNvSpPr txBox="1"/>
          <p:nvPr/>
        </p:nvSpPr>
        <p:spPr>
          <a:xfrm>
            <a:off x="6078802" y="4073985"/>
            <a:ext cx="6004788"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800" b="1">
                <a:solidFill>
                  <a:schemeClr val="bg1"/>
                </a:solidFill>
                <a:latin typeface="Courier New" panose="02070309020205020404" pitchFamily="49" charset="0"/>
                <a:cs typeface="Courier New" panose="02070309020205020404" pitchFamily="49" charset="0"/>
              </a:rPr>
              <a:t>The diameter of the network is: 15</a:t>
            </a:r>
          </a:p>
        </p:txBody>
      </p:sp>
      <p:sp>
        <p:nvSpPr>
          <p:cNvPr id="30" name="TextBox 29">
            <a:extLst>
              <a:ext uri="{FF2B5EF4-FFF2-40B4-BE49-F238E27FC236}">
                <a16:creationId xmlns:a16="http://schemas.microsoft.com/office/drawing/2014/main" id="{C930C3B3-AECD-385C-B61B-FA93981B032C}"/>
              </a:ext>
            </a:extLst>
          </p:cNvPr>
          <p:cNvSpPr txBox="1"/>
          <p:nvPr/>
        </p:nvSpPr>
        <p:spPr>
          <a:xfrm>
            <a:off x="6096001" y="4970866"/>
            <a:ext cx="6004788" cy="5847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b="1">
                <a:solidFill>
                  <a:schemeClr val="bg1"/>
                </a:solidFill>
                <a:latin typeface="Courier New" panose="02070309020205020404" pitchFamily="49" charset="0"/>
                <a:cs typeface="Courier New" panose="02070309020205020404" pitchFamily="49" charset="0"/>
              </a:rPr>
              <a:t>The density of the network is: 0.0025127768313458264</a:t>
            </a:r>
          </a:p>
        </p:txBody>
      </p:sp>
    </p:spTree>
    <p:extLst>
      <p:ext uri="{BB962C8B-B14F-4D97-AF65-F5344CB8AC3E}">
        <p14:creationId xmlns:p14="http://schemas.microsoft.com/office/powerpoint/2010/main" val="4152503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3802-107E-1EE9-2DDA-C1F4943EC551}"/>
              </a:ext>
            </a:extLst>
          </p:cNvPr>
          <p:cNvSpPr>
            <a:spLocks noGrp="1"/>
          </p:cNvSpPr>
          <p:nvPr>
            <p:ph type="title"/>
          </p:nvPr>
        </p:nvSpPr>
        <p:spPr>
          <a:xfrm>
            <a:off x="105698" y="165254"/>
            <a:ext cx="11430000" cy="387798"/>
          </a:xfrm>
        </p:spPr>
        <p:txBody>
          <a:bodyPr/>
          <a:lstStyle/>
          <a:p>
            <a:r>
              <a:rPr lang="en-US" sz="2800">
                <a:latin typeface="Calibri" panose="020F0502020204030204" pitchFamily="34" charset="0"/>
                <a:ea typeface="Calibri" panose="020F0502020204030204" pitchFamily="34" charset="0"/>
                <a:cs typeface="Calibri" panose="020F0502020204030204" pitchFamily="34" charset="0"/>
              </a:rPr>
              <a:t>Network Visualization with labels &amp; degree distribution</a:t>
            </a:r>
          </a:p>
        </p:txBody>
      </p:sp>
      <p:sp>
        <p:nvSpPr>
          <p:cNvPr id="3" name="Slide Number Placeholder 2">
            <a:extLst>
              <a:ext uri="{FF2B5EF4-FFF2-40B4-BE49-F238E27FC236}">
                <a16:creationId xmlns:a16="http://schemas.microsoft.com/office/drawing/2014/main" id="{0B3E5AD8-03F7-9EFB-57FD-0D2297B35D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2050" name="Picture 2">
            <a:extLst>
              <a:ext uri="{FF2B5EF4-FFF2-40B4-BE49-F238E27FC236}">
                <a16:creationId xmlns:a16="http://schemas.microsoft.com/office/drawing/2014/main" id="{8FEE8DFD-5580-DD6E-230F-F25809793CBE}"/>
              </a:ext>
            </a:extLst>
          </p:cNvPr>
          <p:cNvPicPr>
            <a:picLocks noChangeAspect="1"/>
          </p:cNvPicPr>
          <p:nvPr/>
        </p:nvPicPr>
        <p:blipFill rotWithShape="1">
          <a:blip r:embed="rId2">
            <a:extLst>
              <a:ext uri="{28A0092B-C50C-407E-A947-70E740481C1C}">
                <a14:useLocalDpi xmlns:a14="http://schemas.microsoft.com/office/drawing/2010/main" val="0"/>
              </a:ext>
            </a:extLst>
          </a:blip>
          <a:srcRect b="5826"/>
          <a:stretch/>
        </p:blipFill>
        <p:spPr bwMode="auto">
          <a:xfrm>
            <a:off x="0" y="847672"/>
            <a:ext cx="6302362" cy="60103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04568EE-A8C1-AC79-52DA-318F338C355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3526" y="1935571"/>
            <a:ext cx="5458474" cy="333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48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2A9B73FA-7111-48E8-8A62-0EF7AC151423}"/>
              </a:ext>
            </a:extLst>
          </p:cNvPr>
          <p:cNvPicPr>
            <a:picLocks noGrp="1" noRot="1" noChangeAspect="1" noMove="1" noResize="1" noEditPoints="1" noAdjustHandles="1" noChangeArrowheads="1" noChangeShapeType="1" noCrop="1"/>
          </p:cNvPicPr>
          <p:nvPr/>
        </p:nvPicPr>
        <p:blipFill rotWithShape="1">
          <a:blip r:embed="rId2"/>
          <a:srcRect l="3768" r="-3" b="-3"/>
          <a:stretch/>
        </p:blipFill>
        <p:spPr>
          <a:xfrm>
            <a:off x="6838995" y="22724"/>
            <a:ext cx="5342957" cy="5552166"/>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Title 6">
            <a:extLst>
              <a:ext uri="{FF2B5EF4-FFF2-40B4-BE49-F238E27FC236}">
                <a16:creationId xmlns:a16="http://schemas.microsoft.com/office/drawing/2014/main" id="{E9FB809D-E05E-1B04-82F9-835AAACBFE11}"/>
              </a:ext>
            </a:extLst>
          </p:cNvPr>
          <p:cNvSpPr>
            <a:spLocks noGrp="1"/>
          </p:cNvSpPr>
          <p:nvPr>
            <p:ph type="title"/>
          </p:nvPr>
        </p:nvSpPr>
        <p:spPr>
          <a:xfrm>
            <a:off x="-2457" y="2400876"/>
            <a:ext cx="7284674" cy="1846659"/>
          </a:xfrm>
        </p:spPr>
        <p:txBody>
          <a:bodyPr/>
          <a:lstStyle/>
          <a:p>
            <a:pPr>
              <a:lnSpc>
                <a:spcPct val="150000"/>
              </a:lnSpc>
            </a:pPr>
            <a:r>
              <a:rPr lang="en-US" sz="4000">
                <a:latin typeface="Calibri" panose="020F0502020204030204" pitchFamily="34" charset="0"/>
                <a:ea typeface="Calibri" panose="020F0502020204030204" pitchFamily="34" charset="0"/>
                <a:cs typeface="Calibri" panose="020F0502020204030204" pitchFamily="34" charset="0"/>
              </a:rPr>
              <a:t>Amazon Co-purchasing Network Analysis</a:t>
            </a:r>
          </a:p>
        </p:txBody>
      </p:sp>
    </p:spTree>
    <p:extLst>
      <p:ext uri="{BB962C8B-B14F-4D97-AF65-F5344CB8AC3E}">
        <p14:creationId xmlns:p14="http://schemas.microsoft.com/office/powerpoint/2010/main" val="2650370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4A41-D85C-4F6B-442E-E1A9388946E0}"/>
              </a:ext>
            </a:extLst>
          </p:cNvPr>
          <p:cNvSpPr>
            <a:spLocks noGrp="1"/>
          </p:cNvSpPr>
          <p:nvPr>
            <p:ph type="title"/>
          </p:nvPr>
        </p:nvSpPr>
        <p:spPr>
          <a:xfrm>
            <a:off x="17207" y="86593"/>
            <a:ext cx="11430000" cy="387798"/>
          </a:xfrm>
        </p:spPr>
        <p:txBody>
          <a:bodyPr/>
          <a:lstStyle/>
          <a:p>
            <a:r>
              <a:rPr lang="en-US" sz="2800">
                <a:latin typeface="Calibri" panose="020F0502020204030204" pitchFamily="34" charset="0"/>
                <a:ea typeface="Calibri" panose="020F0502020204030204" pitchFamily="34" charset="0"/>
                <a:cs typeface="Calibri" panose="020F0502020204030204" pitchFamily="34" charset="0"/>
              </a:rPr>
              <a:t>Network Measures: Connected components</a:t>
            </a:r>
          </a:p>
        </p:txBody>
      </p:sp>
      <p:sp>
        <p:nvSpPr>
          <p:cNvPr id="3" name="Slide Number Placeholder 2">
            <a:extLst>
              <a:ext uri="{FF2B5EF4-FFF2-40B4-BE49-F238E27FC236}">
                <a16:creationId xmlns:a16="http://schemas.microsoft.com/office/drawing/2014/main" id="{BF4E953E-04E0-F216-C9C7-E569F77B64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4102" name="Picture 6">
            <a:extLst>
              <a:ext uri="{FF2B5EF4-FFF2-40B4-BE49-F238E27FC236}">
                <a16:creationId xmlns:a16="http://schemas.microsoft.com/office/drawing/2014/main" id="{E547F141-007B-D59A-2F50-BE3953B337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03"/>
          <a:stretch/>
        </p:blipFill>
        <p:spPr bwMode="auto">
          <a:xfrm>
            <a:off x="7374" y="968175"/>
            <a:ext cx="6157451" cy="58830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E56F316-8164-F4A2-CE61-1B02246783A6}"/>
              </a:ext>
            </a:extLst>
          </p:cNvPr>
          <p:cNvSpPr txBox="1"/>
          <p:nvPr/>
        </p:nvSpPr>
        <p:spPr>
          <a:xfrm>
            <a:off x="6449959" y="2353337"/>
            <a:ext cx="5742040" cy="58477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b="1">
                <a:solidFill>
                  <a:srgbClr val="411D05"/>
                </a:solidFill>
                <a:latin typeface="Courier New" panose="02070309020205020404" pitchFamily="49" charset="0"/>
                <a:cs typeface="Courier New" panose="02070309020205020404" pitchFamily="49" charset="0"/>
              </a:rPr>
              <a:t>The number of strongly connected components is: 817</a:t>
            </a:r>
          </a:p>
        </p:txBody>
      </p:sp>
      <p:sp>
        <p:nvSpPr>
          <p:cNvPr id="16" name="Rectangle 17">
            <a:extLst>
              <a:ext uri="{FF2B5EF4-FFF2-40B4-BE49-F238E27FC236}">
                <a16:creationId xmlns:a16="http://schemas.microsoft.com/office/drawing/2014/main" id="{09CD749E-7ECF-9AF9-070B-39E682678560}"/>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8">
            <a:extLst>
              <a:ext uri="{FF2B5EF4-FFF2-40B4-BE49-F238E27FC236}">
                <a16:creationId xmlns:a16="http://schemas.microsoft.com/office/drawing/2014/main" id="{F623503A-630E-BC92-62D5-3F1B5320DD9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21212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1B6C93A-B0BD-C12E-2F87-9B49E2F5DD62}"/>
              </a:ext>
            </a:extLst>
          </p:cNvPr>
          <p:cNvSpPr txBox="1"/>
          <p:nvPr/>
        </p:nvSpPr>
        <p:spPr>
          <a:xfrm>
            <a:off x="6577781" y="3700357"/>
            <a:ext cx="5624049" cy="58477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b="1">
                <a:solidFill>
                  <a:srgbClr val="411D05"/>
                </a:solidFill>
                <a:latin typeface="Courier New" panose="02070309020205020404" pitchFamily="49" charset="0"/>
                <a:cs typeface="Courier New" panose="02070309020205020404" pitchFamily="49" charset="0"/>
              </a:rPr>
              <a:t>The number of weakly connected components is: 1</a:t>
            </a:r>
          </a:p>
        </p:txBody>
      </p:sp>
    </p:spTree>
    <p:extLst>
      <p:ext uri="{BB962C8B-B14F-4D97-AF65-F5344CB8AC3E}">
        <p14:creationId xmlns:p14="http://schemas.microsoft.com/office/powerpoint/2010/main" val="3046658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1B72-70C1-B0FC-5193-A2C817DDC93A}"/>
              </a:ext>
            </a:extLst>
          </p:cNvPr>
          <p:cNvSpPr>
            <a:spLocks noGrp="1"/>
          </p:cNvSpPr>
          <p:nvPr>
            <p:ph type="title"/>
          </p:nvPr>
        </p:nvSpPr>
        <p:spPr>
          <a:xfrm>
            <a:off x="7372" y="90192"/>
            <a:ext cx="11430000" cy="443198"/>
          </a:xfrm>
        </p:spPr>
        <p:txBody>
          <a:bodyPr/>
          <a:lstStyle/>
          <a:p>
            <a:r>
              <a:rPr lang="en-US" sz="3200">
                <a:latin typeface="Calibri" panose="020F0502020204030204" pitchFamily="34" charset="0"/>
                <a:ea typeface="Calibri" panose="020F0502020204030204" pitchFamily="34" charset="0"/>
                <a:cs typeface="Calibri" panose="020F0502020204030204" pitchFamily="34" charset="0"/>
              </a:rPr>
              <a:t>Network Measures: Highest Degree</a:t>
            </a:r>
          </a:p>
        </p:txBody>
      </p:sp>
      <p:sp>
        <p:nvSpPr>
          <p:cNvPr id="3" name="Slide Number Placeholder 2">
            <a:extLst>
              <a:ext uri="{FF2B5EF4-FFF2-40B4-BE49-F238E27FC236}">
                <a16:creationId xmlns:a16="http://schemas.microsoft.com/office/drawing/2014/main" id="{AA0917E7-1BF9-7406-81DD-99A6BF457B9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3078" name="Picture 6">
            <a:extLst>
              <a:ext uri="{FF2B5EF4-FFF2-40B4-BE49-F238E27FC236}">
                <a16:creationId xmlns:a16="http://schemas.microsoft.com/office/drawing/2014/main" id="{6E5FD8AA-5703-6DE8-1F5E-B3C6F954FE86}"/>
              </a:ext>
            </a:extLst>
          </p:cNvPr>
          <p:cNvPicPr>
            <a:picLocks noChangeAspect="1"/>
          </p:cNvPicPr>
          <p:nvPr/>
        </p:nvPicPr>
        <p:blipFill rotWithShape="1">
          <a:blip r:embed="rId2">
            <a:extLst>
              <a:ext uri="{28A0092B-C50C-407E-A947-70E740481C1C}">
                <a14:useLocalDpi xmlns:a14="http://schemas.microsoft.com/office/drawing/2010/main" val="0"/>
              </a:ext>
            </a:extLst>
          </a:blip>
          <a:srcRect r="4368" b="6376"/>
          <a:stretch/>
        </p:blipFill>
        <p:spPr bwMode="auto">
          <a:xfrm>
            <a:off x="-9832" y="940304"/>
            <a:ext cx="5959869" cy="59086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E452EDA-FD0F-1666-0081-7106FF33FF4D}"/>
              </a:ext>
            </a:extLst>
          </p:cNvPr>
          <p:cNvSpPr txBox="1"/>
          <p:nvPr/>
        </p:nvSpPr>
        <p:spPr>
          <a:xfrm>
            <a:off x="6486570" y="1065307"/>
            <a:ext cx="5493764" cy="30777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b="1">
                <a:solidFill>
                  <a:sysClr val="windowText" lastClr="000000"/>
                </a:solidFill>
                <a:latin typeface="Courier New" panose="02070309020205020404" pitchFamily="49" charset="0"/>
                <a:cs typeface="Courier New" panose="02070309020205020404" pitchFamily="49" charset="0"/>
              </a:rPr>
              <a:t>The node with the highest degree is: 8</a:t>
            </a:r>
          </a:p>
        </p:txBody>
      </p:sp>
      <p:pic>
        <p:nvPicPr>
          <p:cNvPr id="4" name="Picture 3" descr="A graph of blue bars&#10;&#10;Description automatically generated">
            <a:extLst>
              <a:ext uri="{FF2B5EF4-FFF2-40B4-BE49-F238E27FC236}">
                <a16:creationId xmlns:a16="http://schemas.microsoft.com/office/drawing/2014/main" id="{16C90F97-D77A-2550-C247-13F03E04BD98}"/>
              </a:ext>
            </a:extLst>
          </p:cNvPr>
          <p:cNvPicPr>
            <a:picLocks noChangeAspect="1"/>
          </p:cNvPicPr>
          <p:nvPr/>
        </p:nvPicPr>
        <p:blipFill>
          <a:blip r:embed="rId3"/>
          <a:stretch>
            <a:fillRect/>
          </a:stretch>
        </p:blipFill>
        <p:spPr>
          <a:xfrm>
            <a:off x="6273800" y="2027470"/>
            <a:ext cx="5613400" cy="3141727"/>
          </a:xfrm>
          <a:prstGeom prst="rect">
            <a:avLst/>
          </a:prstGeom>
        </p:spPr>
      </p:pic>
    </p:spTree>
    <p:extLst>
      <p:ext uri="{BB962C8B-B14F-4D97-AF65-F5344CB8AC3E}">
        <p14:creationId xmlns:p14="http://schemas.microsoft.com/office/powerpoint/2010/main" val="988365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4A41-D85C-4F6B-442E-E1A9388946E0}"/>
              </a:ext>
            </a:extLst>
          </p:cNvPr>
          <p:cNvSpPr>
            <a:spLocks noGrp="1"/>
          </p:cNvSpPr>
          <p:nvPr>
            <p:ph type="title"/>
          </p:nvPr>
        </p:nvSpPr>
        <p:spPr>
          <a:xfrm>
            <a:off x="17207" y="86593"/>
            <a:ext cx="11430000" cy="387798"/>
          </a:xfrm>
        </p:spPr>
        <p:txBody>
          <a:bodyPr/>
          <a:lstStyle/>
          <a:p>
            <a:r>
              <a:rPr lang="en-US" sz="2800">
                <a:latin typeface="Calibri" panose="020F0502020204030204" pitchFamily="34" charset="0"/>
                <a:ea typeface="Calibri" panose="020F0502020204030204" pitchFamily="34" charset="0"/>
                <a:cs typeface="Calibri" panose="020F0502020204030204" pitchFamily="34" charset="0"/>
              </a:rPr>
              <a:t>Network Measures: Closeness Centrality</a:t>
            </a:r>
          </a:p>
        </p:txBody>
      </p:sp>
      <p:sp>
        <p:nvSpPr>
          <p:cNvPr id="3" name="Slide Number Placeholder 2">
            <a:extLst>
              <a:ext uri="{FF2B5EF4-FFF2-40B4-BE49-F238E27FC236}">
                <a16:creationId xmlns:a16="http://schemas.microsoft.com/office/drawing/2014/main" id="{BF4E953E-04E0-F216-C9C7-E569F77B64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10" name="Rectangle 7">
            <a:extLst>
              <a:ext uri="{FF2B5EF4-FFF2-40B4-BE49-F238E27FC236}">
                <a16:creationId xmlns:a16="http://schemas.microsoft.com/office/drawing/2014/main" id="{04E4EAC8-55B1-4E9A-F6BE-7F85CD709EE2}"/>
              </a:ext>
            </a:extLst>
          </p:cNvPr>
          <p:cNvSpPr>
            <a:spLocks noChangeArrowheads="1"/>
          </p:cNvSpPr>
          <p:nvPr/>
        </p:nvSpPr>
        <p:spPr bwMode="auto">
          <a:xfrm>
            <a:off x="6830687" y="936126"/>
            <a:ext cx="5368413" cy="46293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31740" rIns="91440" bIns="0" numCol="1" anchor="ctr" anchorCtr="0" compatLnSpc="1">
            <a:prstTxWarp prst="textNoShape">
              <a:avLst/>
            </a:prstTxWarp>
            <a:spAutoFit/>
          </a:bodyPr>
          <a:lstStyle/>
          <a:p>
            <a:pPr eaLnBrk="0" fontAlgn="base" hangingPunct="0">
              <a:spcBef>
                <a:spcPct val="0"/>
              </a:spcBef>
              <a:spcAft>
                <a:spcPct val="0"/>
              </a:spcAft>
              <a:buClrTx/>
            </a:pPr>
            <a:r>
              <a:rPr kumimoji="0" lang="en-US" altLang="en-US" b="1" i="0" u="none" strike="noStrike" cap="none" normalizeH="0" baseline="0">
                <a:ln>
                  <a:noFill/>
                </a:ln>
                <a:solidFill>
                  <a:schemeClr val="tx1"/>
                </a:solidFill>
                <a:effectLst/>
                <a:latin typeface="Courier New"/>
                <a:cs typeface="Courier New"/>
              </a:rPr>
              <a:t>The node with the highest closeness centrality is: 8</a:t>
            </a:r>
            <a:r>
              <a:rPr lang="en-US" altLang="en-US" b="1">
                <a:solidFill>
                  <a:schemeClr val="tx1"/>
                </a:solidFill>
                <a:latin typeface="Courier New"/>
                <a:cs typeface="Courier New"/>
              </a:rPr>
              <a:t> </a:t>
            </a:r>
            <a:endParaRPr lang="en-US"/>
          </a:p>
        </p:txBody>
      </p:sp>
      <p:sp>
        <p:nvSpPr>
          <p:cNvPr id="12" name="Rectangle 9">
            <a:extLst>
              <a:ext uri="{FF2B5EF4-FFF2-40B4-BE49-F238E27FC236}">
                <a16:creationId xmlns:a16="http://schemas.microsoft.com/office/drawing/2014/main" id="{C52872B7-3721-1D68-095B-082501B52401}"/>
              </a:ext>
            </a:extLst>
          </p:cNvPr>
          <p:cNvSpPr>
            <a:spLocks noChangeArrowheads="1"/>
          </p:cNvSpPr>
          <p:nvPr/>
        </p:nvSpPr>
        <p:spPr bwMode="auto">
          <a:xfrm>
            <a:off x="0" y="17058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21212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148" name="Picture 4">
            <a:extLst>
              <a:ext uri="{FF2B5EF4-FFF2-40B4-BE49-F238E27FC236}">
                <a16:creationId xmlns:a16="http://schemas.microsoft.com/office/drawing/2014/main" id="{BC31C367-282E-0739-5987-4763A85751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37"/>
          <a:stretch/>
        </p:blipFill>
        <p:spPr bwMode="auto">
          <a:xfrm>
            <a:off x="9835" y="875725"/>
            <a:ext cx="6213986" cy="59730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6E446C7-EC79-D628-7DB0-94A07B1C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802" y="2195194"/>
            <a:ext cx="5414828" cy="297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536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1B72-70C1-B0FC-5193-A2C817DDC93A}"/>
              </a:ext>
            </a:extLst>
          </p:cNvPr>
          <p:cNvSpPr>
            <a:spLocks noGrp="1"/>
          </p:cNvSpPr>
          <p:nvPr>
            <p:ph type="title"/>
          </p:nvPr>
        </p:nvSpPr>
        <p:spPr>
          <a:xfrm>
            <a:off x="18729" y="228807"/>
            <a:ext cx="11430000" cy="443198"/>
          </a:xfrm>
        </p:spPr>
        <p:txBody>
          <a:bodyPr/>
          <a:lstStyle/>
          <a:p>
            <a:r>
              <a:rPr lang="en-US" sz="3200">
                <a:latin typeface="Calibri" panose="020F0502020204030204" pitchFamily="34" charset="0"/>
                <a:ea typeface="Calibri" panose="020F0502020204030204" pitchFamily="34" charset="0"/>
                <a:cs typeface="Calibri" panose="020F0502020204030204" pitchFamily="34" charset="0"/>
              </a:rPr>
              <a:t>Network Measures: Degree Centrality</a:t>
            </a:r>
          </a:p>
        </p:txBody>
      </p:sp>
      <p:sp>
        <p:nvSpPr>
          <p:cNvPr id="3" name="Slide Number Placeholder 2">
            <a:extLst>
              <a:ext uri="{FF2B5EF4-FFF2-40B4-BE49-F238E27FC236}">
                <a16:creationId xmlns:a16="http://schemas.microsoft.com/office/drawing/2014/main" id="{AA0917E7-1BF9-7406-81DD-99A6BF457B9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13" name="TextBox 12">
            <a:extLst>
              <a:ext uri="{FF2B5EF4-FFF2-40B4-BE49-F238E27FC236}">
                <a16:creationId xmlns:a16="http://schemas.microsoft.com/office/drawing/2014/main" id="{6E452EDA-FD0F-1666-0081-7106FF33FF4D}"/>
              </a:ext>
            </a:extLst>
          </p:cNvPr>
          <p:cNvSpPr txBox="1"/>
          <p:nvPr/>
        </p:nvSpPr>
        <p:spPr>
          <a:xfrm>
            <a:off x="6393437" y="1065307"/>
            <a:ext cx="5493764" cy="30777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b="1">
                <a:solidFill>
                  <a:sysClr val="windowText" lastClr="000000"/>
                </a:solidFill>
                <a:latin typeface="Courier New" panose="02070309020205020404" pitchFamily="49" charset="0"/>
                <a:cs typeface="Courier New" panose="02070309020205020404" pitchFamily="49" charset="0"/>
              </a:rPr>
              <a:t>The node with the highest degree centrality is: 8</a:t>
            </a:r>
          </a:p>
        </p:txBody>
      </p:sp>
      <p:pic>
        <p:nvPicPr>
          <p:cNvPr id="8194" name="Picture 2">
            <a:extLst>
              <a:ext uri="{FF2B5EF4-FFF2-40B4-BE49-F238E27FC236}">
                <a16:creationId xmlns:a16="http://schemas.microsoft.com/office/drawing/2014/main" id="{586BF8AC-8E17-A20F-556B-EC0C69328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33980"/>
            <a:ext cx="5486023" cy="56240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0F6D888-9724-5F29-DC08-14FA73EC2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957" y="2509751"/>
            <a:ext cx="5872043" cy="233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87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4A41-D85C-4F6B-442E-E1A9388946E0}"/>
              </a:ext>
            </a:extLst>
          </p:cNvPr>
          <p:cNvSpPr>
            <a:spLocks noGrp="1"/>
          </p:cNvSpPr>
          <p:nvPr>
            <p:ph type="title"/>
          </p:nvPr>
        </p:nvSpPr>
        <p:spPr>
          <a:xfrm>
            <a:off x="17207" y="86593"/>
            <a:ext cx="11430000" cy="387798"/>
          </a:xfrm>
        </p:spPr>
        <p:txBody>
          <a:bodyPr/>
          <a:lstStyle/>
          <a:p>
            <a:r>
              <a:rPr lang="en-US" sz="2800">
                <a:latin typeface="Calibri" panose="020F0502020204030204" pitchFamily="34" charset="0"/>
                <a:ea typeface="Calibri" panose="020F0502020204030204" pitchFamily="34" charset="0"/>
                <a:cs typeface="Calibri" panose="020F0502020204030204" pitchFamily="34" charset="0"/>
              </a:rPr>
              <a:t>Network Measures: Betweenness Centrality </a:t>
            </a:r>
          </a:p>
        </p:txBody>
      </p:sp>
      <p:sp>
        <p:nvSpPr>
          <p:cNvPr id="3" name="Slide Number Placeholder 2">
            <a:extLst>
              <a:ext uri="{FF2B5EF4-FFF2-40B4-BE49-F238E27FC236}">
                <a16:creationId xmlns:a16="http://schemas.microsoft.com/office/drawing/2014/main" id="{BF4E953E-04E0-F216-C9C7-E569F77B64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10" name="Rectangle 7">
            <a:extLst>
              <a:ext uri="{FF2B5EF4-FFF2-40B4-BE49-F238E27FC236}">
                <a16:creationId xmlns:a16="http://schemas.microsoft.com/office/drawing/2014/main" id="{04E4EAC8-55B1-4E9A-F6BE-7F85CD709EE2}"/>
              </a:ext>
            </a:extLst>
          </p:cNvPr>
          <p:cNvSpPr>
            <a:spLocks noChangeArrowheads="1"/>
          </p:cNvSpPr>
          <p:nvPr/>
        </p:nvSpPr>
        <p:spPr bwMode="auto">
          <a:xfrm>
            <a:off x="6662720" y="975705"/>
            <a:ext cx="5518081" cy="46762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3174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The node with the highest betweenness centrality is: 8 </a:t>
            </a:r>
          </a:p>
        </p:txBody>
      </p:sp>
      <p:pic>
        <p:nvPicPr>
          <p:cNvPr id="5131" name="Picture 11">
            <a:extLst>
              <a:ext uri="{FF2B5EF4-FFF2-40B4-BE49-F238E27FC236}">
                <a16:creationId xmlns:a16="http://schemas.microsoft.com/office/drawing/2014/main" id="{74DA49A7-43D7-F49B-CAF7-0C6904C2A7F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 y="591673"/>
            <a:ext cx="6105854" cy="6259442"/>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a:extLst>
              <a:ext uri="{FF2B5EF4-FFF2-40B4-BE49-F238E27FC236}">
                <a16:creationId xmlns:a16="http://schemas.microsoft.com/office/drawing/2014/main" id="{DDCF1F90-22D0-1DA3-6720-CBF993468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48" y="2000924"/>
            <a:ext cx="5725821" cy="3147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6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4A41-D85C-4F6B-442E-E1A9388946E0}"/>
              </a:ext>
            </a:extLst>
          </p:cNvPr>
          <p:cNvSpPr>
            <a:spLocks noGrp="1"/>
          </p:cNvSpPr>
          <p:nvPr>
            <p:ph type="title"/>
          </p:nvPr>
        </p:nvSpPr>
        <p:spPr>
          <a:xfrm>
            <a:off x="17207" y="86593"/>
            <a:ext cx="11430000" cy="387798"/>
          </a:xfrm>
        </p:spPr>
        <p:txBody>
          <a:bodyPr/>
          <a:lstStyle/>
          <a:p>
            <a:r>
              <a:rPr lang="en-US" sz="2800">
                <a:latin typeface="Calibri" panose="020F0502020204030204" pitchFamily="34" charset="0"/>
                <a:ea typeface="Calibri" panose="020F0502020204030204" pitchFamily="34" charset="0"/>
                <a:cs typeface="Calibri" panose="020F0502020204030204" pitchFamily="34" charset="0"/>
              </a:rPr>
              <a:t>Network Measures: Eigenvector Centrality</a:t>
            </a:r>
          </a:p>
        </p:txBody>
      </p:sp>
      <p:sp>
        <p:nvSpPr>
          <p:cNvPr id="3" name="Slide Number Placeholder 2">
            <a:extLst>
              <a:ext uri="{FF2B5EF4-FFF2-40B4-BE49-F238E27FC236}">
                <a16:creationId xmlns:a16="http://schemas.microsoft.com/office/drawing/2014/main" id="{BF4E953E-04E0-F216-C9C7-E569F77B64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10" name="Rectangle 7">
            <a:extLst>
              <a:ext uri="{FF2B5EF4-FFF2-40B4-BE49-F238E27FC236}">
                <a16:creationId xmlns:a16="http://schemas.microsoft.com/office/drawing/2014/main" id="{04E4EAC8-55B1-4E9A-F6BE-7F85CD709EE2}"/>
              </a:ext>
            </a:extLst>
          </p:cNvPr>
          <p:cNvSpPr>
            <a:spLocks noChangeArrowheads="1"/>
          </p:cNvSpPr>
          <p:nvPr/>
        </p:nvSpPr>
        <p:spPr bwMode="auto">
          <a:xfrm>
            <a:off x="6813754" y="782238"/>
            <a:ext cx="5368413" cy="77071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3174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The node with the highest Eigenvector centrality is: 8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C52872B7-3721-1D68-095B-082501B52401}"/>
              </a:ext>
            </a:extLst>
          </p:cNvPr>
          <p:cNvSpPr>
            <a:spLocks noChangeArrowheads="1"/>
          </p:cNvSpPr>
          <p:nvPr/>
        </p:nvSpPr>
        <p:spPr bwMode="auto">
          <a:xfrm>
            <a:off x="0" y="17058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21212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18" name="Picture 2">
            <a:extLst>
              <a:ext uri="{FF2B5EF4-FFF2-40B4-BE49-F238E27FC236}">
                <a16:creationId xmlns:a16="http://schemas.microsoft.com/office/drawing/2014/main" id="{152E9A02-E4E8-1A32-1CE0-8DB7DE5983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93"/>
          <a:stretch/>
        </p:blipFill>
        <p:spPr bwMode="auto">
          <a:xfrm>
            <a:off x="0" y="757543"/>
            <a:ext cx="6336890" cy="610045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09AE950-D8A4-C9FC-5B9F-48ACA1ACA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341" y="2501307"/>
            <a:ext cx="5484826" cy="214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41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4A41-D85C-4F6B-442E-E1A9388946E0}"/>
              </a:ext>
            </a:extLst>
          </p:cNvPr>
          <p:cNvSpPr>
            <a:spLocks noGrp="1"/>
          </p:cNvSpPr>
          <p:nvPr>
            <p:ph type="title"/>
          </p:nvPr>
        </p:nvSpPr>
        <p:spPr>
          <a:xfrm>
            <a:off x="17207" y="86593"/>
            <a:ext cx="11430000" cy="387798"/>
          </a:xfrm>
        </p:spPr>
        <p:txBody>
          <a:bodyPr/>
          <a:lstStyle/>
          <a:p>
            <a:r>
              <a:rPr lang="en-US" sz="2800">
                <a:latin typeface="Calibri" panose="020F0502020204030204" pitchFamily="34" charset="0"/>
                <a:ea typeface="Calibri" panose="020F0502020204030204" pitchFamily="34" charset="0"/>
                <a:cs typeface="Calibri" panose="020F0502020204030204" pitchFamily="34" charset="0"/>
              </a:rPr>
              <a:t>Network Measures: Page Rank</a:t>
            </a:r>
          </a:p>
        </p:txBody>
      </p:sp>
      <p:sp>
        <p:nvSpPr>
          <p:cNvPr id="3" name="Slide Number Placeholder 2">
            <a:extLst>
              <a:ext uri="{FF2B5EF4-FFF2-40B4-BE49-F238E27FC236}">
                <a16:creationId xmlns:a16="http://schemas.microsoft.com/office/drawing/2014/main" id="{BF4E953E-04E0-F216-C9C7-E569F77B64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10" name="Rectangle 7">
            <a:extLst>
              <a:ext uri="{FF2B5EF4-FFF2-40B4-BE49-F238E27FC236}">
                <a16:creationId xmlns:a16="http://schemas.microsoft.com/office/drawing/2014/main" id="{04E4EAC8-55B1-4E9A-F6BE-7F85CD709EE2}"/>
              </a:ext>
            </a:extLst>
          </p:cNvPr>
          <p:cNvSpPr>
            <a:spLocks noChangeArrowheads="1"/>
          </p:cNvSpPr>
          <p:nvPr/>
        </p:nvSpPr>
        <p:spPr bwMode="auto">
          <a:xfrm>
            <a:off x="6536916" y="1040171"/>
            <a:ext cx="5586257" cy="2782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3174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The node with the highest Page rank is: 8 </a:t>
            </a:r>
          </a:p>
        </p:txBody>
      </p:sp>
      <p:sp>
        <p:nvSpPr>
          <p:cNvPr id="12" name="Rectangle 9">
            <a:extLst>
              <a:ext uri="{FF2B5EF4-FFF2-40B4-BE49-F238E27FC236}">
                <a16:creationId xmlns:a16="http://schemas.microsoft.com/office/drawing/2014/main" id="{C52872B7-3721-1D68-095B-082501B52401}"/>
              </a:ext>
            </a:extLst>
          </p:cNvPr>
          <p:cNvSpPr>
            <a:spLocks noChangeArrowheads="1"/>
          </p:cNvSpPr>
          <p:nvPr/>
        </p:nvSpPr>
        <p:spPr bwMode="auto">
          <a:xfrm>
            <a:off x="0" y="5120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21212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44" name="Picture 4">
            <a:extLst>
              <a:ext uri="{FF2B5EF4-FFF2-40B4-BE49-F238E27FC236}">
                <a16:creationId xmlns:a16="http://schemas.microsoft.com/office/drawing/2014/main" id="{198C9F79-9285-AB40-0F33-6E3F386896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6" r="-262" b="5952"/>
          <a:stretch/>
        </p:blipFill>
        <p:spPr bwMode="auto">
          <a:xfrm>
            <a:off x="3657" y="654630"/>
            <a:ext cx="6122920" cy="620323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E44F55DF-E21F-FC38-A8B2-737A1F59F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258" y="2429118"/>
            <a:ext cx="5733742" cy="226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310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BF4E-9A31-A447-4C94-6C3DEA18AEDB}"/>
              </a:ext>
            </a:extLst>
          </p:cNvPr>
          <p:cNvSpPr>
            <a:spLocks noGrp="1"/>
          </p:cNvSpPr>
          <p:nvPr>
            <p:ph type="title"/>
          </p:nvPr>
        </p:nvSpPr>
        <p:spPr>
          <a:xfrm>
            <a:off x="17207" y="123278"/>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Girvan Newman Communities</a:t>
            </a:r>
          </a:p>
        </p:txBody>
      </p:sp>
      <p:sp>
        <p:nvSpPr>
          <p:cNvPr id="3" name="Slide Number Placeholder 2">
            <a:extLst>
              <a:ext uri="{FF2B5EF4-FFF2-40B4-BE49-F238E27FC236}">
                <a16:creationId xmlns:a16="http://schemas.microsoft.com/office/drawing/2014/main" id="{465463D7-A8AB-2A72-CD74-EFDF368C242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11266" name="Picture 2">
            <a:extLst>
              <a:ext uri="{FF2B5EF4-FFF2-40B4-BE49-F238E27FC236}">
                <a16:creationId xmlns:a16="http://schemas.microsoft.com/office/drawing/2014/main" id="{36B1AC75-1DE2-D3C1-214A-95E325934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7787"/>
            <a:ext cx="5258005" cy="54302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2961D2-0299-7A8F-FC5D-C5C064AAB809}"/>
              </a:ext>
            </a:extLst>
          </p:cNvPr>
          <p:cNvSpPr>
            <a:spLocks noChangeArrowheads="1"/>
          </p:cNvSpPr>
          <p:nvPr/>
        </p:nvSpPr>
        <p:spPr bwMode="auto">
          <a:xfrm>
            <a:off x="0" y="644014"/>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F7A3ADC2-FDA0-465B-D6BB-649C2A579C0D}"/>
              </a:ext>
            </a:extLst>
          </p:cNvPr>
          <p:cNvSpPr>
            <a:spLocks noChangeArrowheads="1"/>
          </p:cNvSpPr>
          <p:nvPr/>
        </p:nvSpPr>
        <p:spPr bwMode="auto">
          <a:xfrm>
            <a:off x="0" y="712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21212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594C318C-C679-5B93-1903-D20143A972D0}"/>
              </a:ext>
            </a:extLst>
          </p:cNvPr>
          <p:cNvSpPr txBox="1"/>
          <p:nvPr/>
        </p:nvSpPr>
        <p:spPr>
          <a:xfrm>
            <a:off x="5466735" y="3243157"/>
            <a:ext cx="6725265" cy="64633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800" b="1">
                <a:solidFill>
                  <a:srgbClr val="411D05"/>
                </a:solidFill>
                <a:latin typeface="Courier New" panose="02070309020205020404" pitchFamily="49" charset="0"/>
                <a:cs typeface="Courier New" panose="02070309020205020404" pitchFamily="49" charset="0"/>
              </a:rPr>
              <a:t>The modularity score of Girvan Newman communities is 0.20985850572218268</a:t>
            </a:r>
          </a:p>
        </p:txBody>
      </p:sp>
    </p:spTree>
    <p:extLst>
      <p:ext uri="{BB962C8B-B14F-4D97-AF65-F5344CB8AC3E}">
        <p14:creationId xmlns:p14="http://schemas.microsoft.com/office/powerpoint/2010/main" val="260578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BF4E-9A31-A447-4C94-6C3DEA18AEDB}"/>
              </a:ext>
            </a:extLst>
          </p:cNvPr>
          <p:cNvSpPr>
            <a:spLocks noGrp="1"/>
          </p:cNvSpPr>
          <p:nvPr>
            <p:ph type="title"/>
          </p:nvPr>
        </p:nvSpPr>
        <p:spPr>
          <a:xfrm>
            <a:off x="17207" y="123278"/>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Louvain Communities</a:t>
            </a:r>
          </a:p>
        </p:txBody>
      </p:sp>
      <p:sp>
        <p:nvSpPr>
          <p:cNvPr id="3" name="Slide Number Placeholder 2">
            <a:extLst>
              <a:ext uri="{FF2B5EF4-FFF2-40B4-BE49-F238E27FC236}">
                <a16:creationId xmlns:a16="http://schemas.microsoft.com/office/drawing/2014/main" id="{465463D7-A8AB-2A72-CD74-EFDF368C242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6" name="Rectangle 5">
            <a:extLst>
              <a:ext uri="{FF2B5EF4-FFF2-40B4-BE49-F238E27FC236}">
                <a16:creationId xmlns:a16="http://schemas.microsoft.com/office/drawing/2014/main" id="{F7A3ADC2-FDA0-465B-D6BB-649C2A579C0D}"/>
              </a:ext>
            </a:extLst>
          </p:cNvPr>
          <p:cNvSpPr>
            <a:spLocks noChangeArrowheads="1"/>
          </p:cNvSpPr>
          <p:nvPr/>
        </p:nvSpPr>
        <p:spPr bwMode="auto">
          <a:xfrm>
            <a:off x="0" y="712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21212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594C318C-C679-5B93-1903-D20143A972D0}"/>
              </a:ext>
            </a:extLst>
          </p:cNvPr>
          <p:cNvSpPr txBox="1"/>
          <p:nvPr/>
        </p:nvSpPr>
        <p:spPr>
          <a:xfrm>
            <a:off x="6213987" y="3243157"/>
            <a:ext cx="5978013" cy="64633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800" b="1">
                <a:solidFill>
                  <a:srgbClr val="411D05"/>
                </a:solidFill>
                <a:latin typeface="Courier New" panose="02070309020205020404" pitchFamily="49" charset="0"/>
                <a:cs typeface="Courier New" panose="02070309020205020404" pitchFamily="49" charset="0"/>
              </a:rPr>
              <a:t>The modularity score of Louvain communities is 0.7969436832250805 </a:t>
            </a:r>
          </a:p>
        </p:txBody>
      </p:sp>
      <p:pic>
        <p:nvPicPr>
          <p:cNvPr id="12290" name="Picture 2">
            <a:extLst>
              <a:ext uri="{FF2B5EF4-FFF2-40B4-BE49-F238E27FC236}">
                <a16:creationId xmlns:a16="http://schemas.microsoft.com/office/drawing/2014/main" id="{BDF8D941-3C8B-E4F5-9809-074100B3F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7" y="765792"/>
            <a:ext cx="5862483" cy="60544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7">
            <a:extLst>
              <a:ext uri="{FF2B5EF4-FFF2-40B4-BE49-F238E27FC236}">
                <a16:creationId xmlns:a16="http://schemas.microsoft.com/office/drawing/2014/main" id="{FEDF9CD9-863C-B416-E53D-5F3D5F8213B7}"/>
              </a:ext>
            </a:extLst>
          </p:cNvPr>
          <p:cNvSpPr>
            <a:spLocks noChangeArrowheads="1"/>
          </p:cNvSpPr>
          <p:nvPr/>
        </p:nvSpPr>
        <p:spPr bwMode="auto">
          <a:xfrm>
            <a:off x="-24582" y="6096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3DEA85D0-2106-686F-0265-319C2834AC33}"/>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21212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3345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034EC-ED04-0364-90A1-E2B336388FDB}"/>
              </a:ext>
            </a:extLst>
          </p:cNvPr>
          <p:cNvSpPr>
            <a:spLocks noGrp="1"/>
          </p:cNvSpPr>
          <p:nvPr>
            <p:ph type="title"/>
          </p:nvPr>
        </p:nvSpPr>
        <p:spPr>
          <a:xfrm>
            <a:off x="448676" y="2782046"/>
            <a:ext cx="8190227" cy="498598"/>
          </a:xfrm>
        </p:spPr>
        <p:txBody>
          <a:bodyPr/>
          <a:lstStyle/>
          <a:p>
            <a:r>
              <a:rPr lang="en-US">
                <a:latin typeface="Calibri"/>
              </a:rPr>
              <a:t>Machine Learning</a:t>
            </a:r>
          </a:p>
        </p:txBody>
      </p:sp>
      <p:sp>
        <p:nvSpPr>
          <p:cNvPr id="4" name="Slide Number Placeholder 3">
            <a:extLst>
              <a:ext uri="{FF2B5EF4-FFF2-40B4-BE49-F238E27FC236}">
                <a16:creationId xmlns:a16="http://schemas.microsoft.com/office/drawing/2014/main" id="{1DC8D558-7190-BB40-40C2-A1D964386A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t>29</a:t>
            </a:fld>
            <a:endParaRPr lang="en-US"/>
          </a:p>
        </p:txBody>
      </p:sp>
    </p:spTree>
    <p:extLst>
      <p:ext uri="{BB962C8B-B14F-4D97-AF65-F5344CB8AC3E}">
        <p14:creationId xmlns:p14="http://schemas.microsoft.com/office/powerpoint/2010/main" val="247012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ECB8-857E-160F-108B-697BEB2BA2E2}"/>
              </a:ext>
            </a:extLst>
          </p:cNvPr>
          <p:cNvSpPr>
            <a:spLocks noGrp="1"/>
          </p:cNvSpPr>
          <p:nvPr>
            <p:ph type="title"/>
          </p:nvPr>
        </p:nvSpPr>
        <p:spPr>
          <a:xfrm>
            <a:off x="381000" y="860699"/>
            <a:ext cx="11430000" cy="498598"/>
          </a:xfrm>
        </p:spPr>
        <p:txBody>
          <a:bodyPr wrap="square" anchor="b">
            <a:normAutofit/>
          </a:bodyPr>
          <a:lstStyle/>
          <a:p>
            <a:r>
              <a:rPr lang="en-US"/>
              <a:t>Contents:</a:t>
            </a:r>
          </a:p>
        </p:txBody>
      </p:sp>
      <p:graphicFrame>
        <p:nvGraphicFramePr>
          <p:cNvPr id="5" name="Content Placeholder 2">
            <a:extLst>
              <a:ext uri="{FF2B5EF4-FFF2-40B4-BE49-F238E27FC236}">
                <a16:creationId xmlns:a16="http://schemas.microsoft.com/office/drawing/2014/main" id="{E120AC39-A5C6-1FBD-CA30-B226F7958CAB}"/>
              </a:ext>
            </a:extLst>
          </p:cNvPr>
          <p:cNvGraphicFramePr>
            <a:graphicFrameLocks noGrp="1"/>
          </p:cNvGraphicFramePr>
          <p:nvPr>
            <p:ph idx="1"/>
          </p:nvPr>
        </p:nvGraphicFramePr>
        <p:xfrm>
          <a:off x="381000" y="1788326"/>
          <a:ext cx="11430000" cy="4173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descr="Research with solid fill">
            <a:extLst>
              <a:ext uri="{FF2B5EF4-FFF2-40B4-BE49-F238E27FC236}">
                <a16:creationId xmlns:a16="http://schemas.microsoft.com/office/drawing/2014/main" id="{C23C44E5-69A4-F8C0-1254-3924EEC6FC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408" y="2609592"/>
            <a:ext cx="457200" cy="457200"/>
          </a:xfrm>
          <a:prstGeom prst="rect">
            <a:avLst/>
          </a:prstGeom>
        </p:spPr>
      </p:pic>
      <p:sp>
        <p:nvSpPr>
          <p:cNvPr id="63" name="Slide Number Placeholder 62">
            <a:extLst>
              <a:ext uri="{FF2B5EF4-FFF2-40B4-BE49-F238E27FC236}">
                <a16:creationId xmlns:a16="http://schemas.microsoft.com/office/drawing/2014/main" id="{53500AFA-92E1-E03A-C97F-8B97DED7F855}"/>
              </a:ext>
            </a:extLst>
          </p:cNvPr>
          <p:cNvSpPr>
            <a:spLocks noGrp="1"/>
          </p:cNvSpPr>
          <p:nvPr>
            <p:ph type="sldNum" sz="quarter" idx="12"/>
          </p:nvPr>
        </p:nvSpPr>
        <p:spPr/>
        <p:txBody>
          <a:bodyPr/>
          <a:lstStyle/>
          <a:p>
            <a:fld id="{FB12CDF8-32CE-4E9C-B71D-397F5A61EE24}" type="slidenum">
              <a:rPr lang="en-US" smtClean="0"/>
              <a:t>3</a:t>
            </a:fld>
            <a:endParaRPr lang="en-US"/>
          </a:p>
        </p:txBody>
      </p:sp>
      <p:sp>
        <p:nvSpPr>
          <p:cNvPr id="62" name="Footer Placeholder 61">
            <a:extLst>
              <a:ext uri="{FF2B5EF4-FFF2-40B4-BE49-F238E27FC236}">
                <a16:creationId xmlns:a16="http://schemas.microsoft.com/office/drawing/2014/main" id="{50021515-F34D-7F8F-059E-83D3BC19BF5B}"/>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Tree>
    <p:extLst>
      <p:ext uri="{BB962C8B-B14F-4D97-AF65-F5344CB8AC3E}">
        <p14:creationId xmlns:p14="http://schemas.microsoft.com/office/powerpoint/2010/main" val="3242023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2A9B73FA-7111-48E8-8A62-0EF7AC151423}"/>
              </a:ext>
            </a:extLst>
          </p:cNvPr>
          <p:cNvPicPr>
            <a:picLocks noGrp="1" noRot="1" noChangeAspect="1" noMove="1" noResize="1" noEditPoints="1" noAdjustHandles="1" noChangeArrowheads="1" noChangeShapeType="1" noCrop="1"/>
          </p:cNvPicPr>
          <p:nvPr/>
        </p:nvPicPr>
        <p:blipFill rotWithShape="1">
          <a:blip r:embed="rId2"/>
          <a:srcRect l="3768" r="-3" b="-3"/>
          <a:stretch/>
        </p:blipFill>
        <p:spPr>
          <a:xfrm>
            <a:off x="6838995" y="22724"/>
            <a:ext cx="5342957" cy="5552166"/>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Title 6">
            <a:extLst>
              <a:ext uri="{FF2B5EF4-FFF2-40B4-BE49-F238E27FC236}">
                <a16:creationId xmlns:a16="http://schemas.microsoft.com/office/drawing/2014/main" id="{E9FB809D-E05E-1B04-82F9-835AAACBFE11}"/>
              </a:ext>
            </a:extLst>
          </p:cNvPr>
          <p:cNvSpPr>
            <a:spLocks noGrp="1"/>
          </p:cNvSpPr>
          <p:nvPr>
            <p:ph type="title"/>
          </p:nvPr>
        </p:nvSpPr>
        <p:spPr>
          <a:xfrm>
            <a:off x="-2457" y="3412695"/>
            <a:ext cx="7284674" cy="923330"/>
          </a:xfrm>
        </p:spPr>
        <p:txBody>
          <a:bodyPr/>
          <a:lstStyle/>
          <a:p>
            <a:pPr>
              <a:lnSpc>
                <a:spcPct val="150000"/>
              </a:lnSpc>
            </a:pPr>
            <a:r>
              <a:rPr lang="en-US" sz="4000">
                <a:latin typeface="Calibri" panose="020F0502020204030204" pitchFamily="34" charset="0"/>
                <a:ea typeface="Calibri" panose="020F0502020204030204" pitchFamily="34" charset="0"/>
                <a:cs typeface="Calibri" panose="020F0502020204030204" pitchFamily="34" charset="0"/>
              </a:rPr>
              <a:t>Link Prediction</a:t>
            </a:r>
          </a:p>
        </p:txBody>
      </p:sp>
      <p:pic>
        <p:nvPicPr>
          <p:cNvPr id="5" name="Picture 4">
            <a:extLst>
              <a:ext uri="{FF2B5EF4-FFF2-40B4-BE49-F238E27FC236}">
                <a16:creationId xmlns:a16="http://schemas.microsoft.com/office/drawing/2014/main" id="{0A84725A-F195-C431-EDE2-7490426A52C9}"/>
              </a:ext>
            </a:extLst>
          </p:cNvPr>
          <p:cNvPicPr>
            <a:picLocks noChangeAspect="1"/>
          </p:cNvPicPr>
          <p:nvPr/>
        </p:nvPicPr>
        <p:blipFill>
          <a:blip r:embed="rId3"/>
          <a:stretch>
            <a:fillRect/>
          </a:stretch>
        </p:blipFill>
        <p:spPr>
          <a:xfrm>
            <a:off x="2049" y="2715028"/>
            <a:ext cx="6485182" cy="602032"/>
          </a:xfrm>
          <a:prstGeom prst="rect">
            <a:avLst/>
          </a:prstGeom>
        </p:spPr>
      </p:pic>
    </p:spTree>
    <p:extLst>
      <p:ext uri="{BB962C8B-B14F-4D97-AF65-F5344CB8AC3E}">
        <p14:creationId xmlns:p14="http://schemas.microsoft.com/office/powerpoint/2010/main" val="3519266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DDEC-D9F6-4423-A558-87C57DED9C1B}"/>
              </a:ext>
            </a:extLst>
          </p:cNvPr>
          <p:cNvSpPr>
            <a:spLocks noGrp="1"/>
          </p:cNvSpPr>
          <p:nvPr>
            <p:ph type="title"/>
          </p:nvPr>
        </p:nvSpPr>
        <p:spPr>
          <a:xfrm>
            <a:off x="0" y="0"/>
            <a:ext cx="11811000" cy="785313"/>
          </a:xfrm>
        </p:spPr>
        <p:txBody>
          <a:bodyPr vert="horz" lIns="91440" tIns="45720" rIns="91440" bIns="45720" rtlCol="0" anchor="ctr">
            <a:normAutofit/>
          </a:bodyPr>
          <a:lstStyle/>
          <a:p>
            <a:r>
              <a:rPr lang="en-US" sz="4000" kern="1200">
                <a:solidFill>
                  <a:schemeClr val="bg2"/>
                </a:solidFill>
                <a:latin typeface="Calibri" panose="020F0502020204030204" pitchFamily="34" charset="0"/>
                <a:ea typeface="Calibri" panose="020F0502020204030204" pitchFamily="34" charset="0"/>
                <a:cs typeface="Calibri" panose="020F0502020204030204" pitchFamily="34" charset="0"/>
              </a:rPr>
              <a:t>Link Prediction Motivation  </a:t>
            </a:r>
            <a:endParaRPr lang="en-US" sz="4000" b="1" kern="120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close up of a clock&#10;&#10;Description automatically generated">
            <a:extLst>
              <a:ext uri="{FF2B5EF4-FFF2-40B4-BE49-F238E27FC236}">
                <a16:creationId xmlns:a16="http://schemas.microsoft.com/office/drawing/2014/main" id="{A59C2781-7E4D-4188-ACBB-F55079599D21}"/>
              </a:ext>
            </a:extLst>
          </p:cNvPr>
          <p:cNvPicPr>
            <a:picLocks noChangeAspect="1"/>
          </p:cNvPicPr>
          <p:nvPr/>
        </p:nvPicPr>
        <p:blipFill rotWithShape="1">
          <a:blip r:embed="rId3"/>
          <a:srcRect b="22140"/>
          <a:stretch/>
        </p:blipFill>
        <p:spPr>
          <a:xfrm>
            <a:off x="661309" y="2373177"/>
            <a:ext cx="4260965" cy="1824658"/>
          </a:xfrm>
          <a:prstGeom prst="rect">
            <a:avLst/>
          </a:prstGeom>
        </p:spPr>
      </p:pic>
      <p:sp>
        <p:nvSpPr>
          <p:cNvPr id="6" name="TextBox 5">
            <a:extLst>
              <a:ext uri="{FF2B5EF4-FFF2-40B4-BE49-F238E27FC236}">
                <a16:creationId xmlns:a16="http://schemas.microsoft.com/office/drawing/2014/main" id="{5F665125-EA82-42D6-B9B7-297C5E0889CD}"/>
              </a:ext>
            </a:extLst>
          </p:cNvPr>
          <p:cNvSpPr txBox="1"/>
          <p:nvPr/>
        </p:nvSpPr>
        <p:spPr>
          <a:xfrm>
            <a:off x="5329084" y="1238864"/>
            <a:ext cx="6862916"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800">
                <a:solidFill>
                  <a:schemeClr val="tx1"/>
                </a:solidFill>
                <a:latin typeface="Calibri"/>
                <a:ea typeface="Calibri"/>
                <a:cs typeface="Calibri"/>
              </a:rPr>
              <a:t>Use a network structure to predict the most likely links to form in the Products, Edges: Co-purchasing relationship network.</a:t>
            </a:r>
          </a:p>
          <a:p>
            <a:endParaRPr lang="en-US" sz="18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a:solidFill>
                  <a:schemeClr val="tx1"/>
                </a:solidFill>
                <a:latin typeface="Calibri"/>
                <a:ea typeface="Calibri"/>
                <a:cs typeface="Calibri"/>
              </a:rPr>
              <a:t>Predicting future co-purchases between products based on historical data.</a:t>
            </a:r>
          </a:p>
          <a:p>
            <a:endParaRPr lang="en-US" sz="18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a:solidFill>
                  <a:schemeClr val="tx1"/>
                </a:solidFill>
                <a:latin typeface="Calibri"/>
                <a:ea typeface="Calibri"/>
                <a:cs typeface="Calibri"/>
              </a:rPr>
              <a:t>Identifying potential connections not present in the current network.</a:t>
            </a:r>
          </a:p>
          <a:p>
            <a:endParaRPr lang="en-US" sz="18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a:solidFill>
                  <a:schemeClr val="tx1"/>
                </a:solidFill>
                <a:latin typeface="Calibri"/>
                <a:ea typeface="Calibri"/>
                <a:cs typeface="Calibri"/>
              </a:rPr>
              <a:t>Exploring different similarity measures like common neighbors, Jaccard similarity are used to infer potential connections that can be used to predict links in a network.</a:t>
            </a:r>
          </a:p>
          <a:p>
            <a:pPr marL="285750" indent="-285750">
              <a:buFont typeface="Arial" panose="020B0604020202020204" pitchFamily="34" charset="0"/>
              <a:buChar char="•"/>
            </a:pPr>
            <a:endParaRPr lang="en-US" sz="18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a:solidFill>
                  <a:schemeClr val="tx1"/>
                </a:solidFill>
                <a:latin typeface="Calibri"/>
                <a:ea typeface="Calibri"/>
                <a:cs typeface="Calibri"/>
              </a:rPr>
              <a:t>Previous works saw prediction improvement when node neighborhood data was combined with node attributes in social networks. </a:t>
            </a:r>
            <a:endParaRPr lang="en-US" sz="18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5064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56E1-8272-D1E1-ED88-46BD91FC462C}"/>
              </a:ext>
            </a:extLst>
          </p:cNvPr>
          <p:cNvSpPr>
            <a:spLocks noGrp="1"/>
          </p:cNvSpPr>
          <p:nvPr>
            <p:ph type="title"/>
          </p:nvPr>
        </p:nvSpPr>
        <p:spPr>
          <a:xfrm>
            <a:off x="341672" y="418248"/>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Data Preprocessing</a:t>
            </a:r>
          </a:p>
        </p:txBody>
      </p:sp>
      <p:sp>
        <p:nvSpPr>
          <p:cNvPr id="3" name="Slide Number Placeholder 2">
            <a:extLst>
              <a:ext uri="{FF2B5EF4-FFF2-40B4-BE49-F238E27FC236}">
                <a16:creationId xmlns:a16="http://schemas.microsoft.com/office/drawing/2014/main" id="{3F4B318C-2785-F167-6EAF-C92D8DEAD62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graphicFrame>
        <p:nvGraphicFramePr>
          <p:cNvPr id="7" name="Diagram 6">
            <a:extLst>
              <a:ext uri="{FF2B5EF4-FFF2-40B4-BE49-F238E27FC236}">
                <a16:creationId xmlns:a16="http://schemas.microsoft.com/office/drawing/2014/main" id="{295293CE-6287-2D37-FCA9-B9F33D0CDA78}"/>
              </a:ext>
            </a:extLst>
          </p:cNvPr>
          <p:cNvGraphicFramePr/>
          <p:nvPr>
            <p:extLst>
              <p:ext uri="{D42A27DB-BD31-4B8C-83A1-F6EECF244321}">
                <p14:modId xmlns:p14="http://schemas.microsoft.com/office/powerpoint/2010/main" val="3650467597"/>
              </p:ext>
            </p:extLst>
          </p:nvPr>
        </p:nvGraphicFramePr>
        <p:xfrm>
          <a:off x="1461727" y="1132622"/>
          <a:ext cx="9137448" cy="5223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625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1157-7400-490C-A126-ADEAD97B4C38}"/>
              </a:ext>
            </a:extLst>
          </p:cNvPr>
          <p:cNvSpPr>
            <a:spLocks noGrp="1"/>
          </p:cNvSpPr>
          <p:nvPr>
            <p:ph type="title"/>
          </p:nvPr>
        </p:nvSpPr>
        <p:spPr>
          <a:xfrm>
            <a:off x="381000" y="506737"/>
            <a:ext cx="11430000" cy="498598"/>
          </a:xfrm>
        </p:spPr>
        <p:txBody>
          <a:bodyPr>
            <a:normAutofit/>
          </a:bodyPr>
          <a:lstStyle/>
          <a:p>
            <a:r>
              <a:rPr lang="en-US" b="1">
                <a:latin typeface="Calibri" panose="020F0502020204030204" pitchFamily="34" charset="0"/>
                <a:ea typeface="Calibri" panose="020F0502020204030204" pitchFamily="34" charset="0"/>
                <a:cs typeface="Calibri" panose="020F0502020204030204" pitchFamily="34" charset="0"/>
              </a:rPr>
              <a:t>Model Development</a:t>
            </a:r>
            <a:endParaRPr lang="en-US">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Diagram 6">
            <a:extLst>
              <a:ext uri="{FF2B5EF4-FFF2-40B4-BE49-F238E27FC236}">
                <a16:creationId xmlns:a16="http://schemas.microsoft.com/office/drawing/2014/main" id="{19A6B03C-E08D-4BC0-9397-7F6A343A6B0A}"/>
              </a:ext>
            </a:extLst>
          </p:cNvPr>
          <p:cNvGraphicFramePr/>
          <p:nvPr>
            <p:extLst>
              <p:ext uri="{D42A27DB-BD31-4B8C-83A1-F6EECF244321}">
                <p14:modId xmlns:p14="http://schemas.microsoft.com/office/powerpoint/2010/main" val="709112199"/>
              </p:ext>
            </p:extLst>
          </p:nvPr>
        </p:nvGraphicFramePr>
        <p:xfrm>
          <a:off x="1460500" y="1803400"/>
          <a:ext cx="8870950" cy="3702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911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74DB-10CF-F2B9-5934-5A55D0E22E26}"/>
              </a:ext>
            </a:extLst>
          </p:cNvPr>
          <p:cNvSpPr>
            <a:spLocks noGrp="1"/>
          </p:cNvSpPr>
          <p:nvPr>
            <p:ph type="title"/>
          </p:nvPr>
        </p:nvSpPr>
        <p:spPr>
          <a:xfrm>
            <a:off x="322007" y="290427"/>
            <a:ext cx="11430000" cy="498598"/>
          </a:xfrm>
        </p:spPr>
        <p:txBody>
          <a:bodyPr/>
          <a:lstStyle/>
          <a:p>
            <a:r>
              <a:rPr lang="en-US">
                <a:latin typeface="Calibri"/>
              </a:rPr>
              <a:t>Model fitting</a:t>
            </a:r>
          </a:p>
        </p:txBody>
      </p:sp>
      <p:sp>
        <p:nvSpPr>
          <p:cNvPr id="3" name="Slide Number Placeholder 2">
            <a:extLst>
              <a:ext uri="{FF2B5EF4-FFF2-40B4-BE49-F238E27FC236}">
                <a16:creationId xmlns:a16="http://schemas.microsoft.com/office/drawing/2014/main" id="{F21862BF-B7D9-1EC6-9F98-0B58C072AE0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15362" name="Picture 2">
            <a:extLst>
              <a:ext uri="{FF2B5EF4-FFF2-40B4-BE49-F238E27FC236}">
                <a16:creationId xmlns:a16="http://schemas.microsoft.com/office/drawing/2014/main" id="{3FE5364A-7D97-B4CD-219C-2A632C1CE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55" y="1247133"/>
            <a:ext cx="4774790" cy="47747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EE54322A-99BF-34EA-9896-1232FC52EEE7}"/>
              </a:ext>
            </a:extLst>
          </p:cNvPr>
          <p:cNvGraphicFramePr/>
          <p:nvPr>
            <p:extLst>
              <p:ext uri="{D42A27DB-BD31-4B8C-83A1-F6EECF244321}">
                <p14:modId xmlns:p14="http://schemas.microsoft.com/office/powerpoint/2010/main" val="3697820980"/>
              </p:ext>
            </p:extLst>
          </p:nvPr>
        </p:nvGraphicFramePr>
        <p:xfrm>
          <a:off x="5168503" y="1368598"/>
          <a:ext cx="6472891" cy="4629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334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C08-F59F-E592-06B2-6CA3343FB736}"/>
              </a:ext>
            </a:extLst>
          </p:cNvPr>
          <p:cNvSpPr>
            <a:spLocks noGrp="1"/>
          </p:cNvSpPr>
          <p:nvPr>
            <p:ph type="title"/>
          </p:nvPr>
        </p:nvSpPr>
        <p:spPr>
          <a:xfrm>
            <a:off x="76199" y="329756"/>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Model Performance</a:t>
            </a:r>
          </a:p>
        </p:txBody>
      </p:sp>
      <p:sp>
        <p:nvSpPr>
          <p:cNvPr id="3" name="Slide Number Placeholder 2">
            <a:extLst>
              <a:ext uri="{FF2B5EF4-FFF2-40B4-BE49-F238E27FC236}">
                <a16:creationId xmlns:a16="http://schemas.microsoft.com/office/drawing/2014/main" id="{F602C2FB-E7DE-67F6-D944-A839E7A3ACB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
        <p:nvSpPr>
          <p:cNvPr id="5" name="TextBox 4">
            <a:extLst>
              <a:ext uri="{FF2B5EF4-FFF2-40B4-BE49-F238E27FC236}">
                <a16:creationId xmlns:a16="http://schemas.microsoft.com/office/drawing/2014/main" id="{C6CDE505-45B8-6C31-A0C3-DB0272B10C9B}"/>
              </a:ext>
            </a:extLst>
          </p:cNvPr>
          <p:cNvSpPr txBox="1"/>
          <p:nvPr/>
        </p:nvSpPr>
        <p:spPr>
          <a:xfrm>
            <a:off x="7924800" y="403119"/>
            <a:ext cx="4267200" cy="73866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lIns="91440" tIns="45720" rIns="91440" bIns="45720" rtlCol="0" anchor="t">
            <a:spAutoFit/>
          </a:bodyPr>
          <a:lstStyle/>
          <a:p>
            <a:r>
              <a:rPr lang="en-US">
                <a:solidFill>
                  <a:schemeClr val="tx1"/>
                </a:solidFill>
              </a:rPr>
              <a:t>Best Accuracy – Random Forest – 96.26%</a:t>
            </a:r>
          </a:p>
          <a:p>
            <a:endParaRPr lang="en-US">
              <a:solidFill>
                <a:schemeClr val="tx1"/>
              </a:solidFill>
            </a:endParaRPr>
          </a:p>
          <a:p>
            <a:r>
              <a:rPr lang="en-US">
                <a:solidFill>
                  <a:schemeClr val="tx1"/>
                </a:solidFill>
              </a:rPr>
              <a:t>Best ROC AUC Score – Random Forest -- 94.7%</a:t>
            </a:r>
            <a:endParaRPr lang="en-US">
              <a:solidFill>
                <a:schemeClr val="tx1"/>
              </a:solidFill>
              <a:cs typeface="Arial"/>
            </a:endParaRPr>
          </a:p>
        </p:txBody>
      </p:sp>
      <p:pic>
        <p:nvPicPr>
          <p:cNvPr id="14342" name="Picture 6">
            <a:extLst>
              <a:ext uri="{FF2B5EF4-FFF2-40B4-BE49-F238E27FC236}">
                <a16:creationId xmlns:a16="http://schemas.microsoft.com/office/drawing/2014/main" id="{2361F130-FEBA-C6C3-AB2F-B2479A1D1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06" y="1699905"/>
            <a:ext cx="9563819" cy="4130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34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2A9B73FA-7111-48E8-8A62-0EF7AC151423}"/>
              </a:ext>
            </a:extLst>
          </p:cNvPr>
          <p:cNvPicPr>
            <a:picLocks noGrp="1" noRot="1" noChangeAspect="1" noMove="1" noResize="1" noEditPoints="1" noAdjustHandles="1" noChangeArrowheads="1" noChangeShapeType="1" noCrop="1"/>
          </p:cNvPicPr>
          <p:nvPr/>
        </p:nvPicPr>
        <p:blipFill rotWithShape="1">
          <a:blip r:embed="rId2"/>
          <a:srcRect l="3768" r="-3" b="-3"/>
          <a:stretch/>
        </p:blipFill>
        <p:spPr>
          <a:xfrm>
            <a:off x="6838995" y="22724"/>
            <a:ext cx="5342957" cy="5552166"/>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Title 6">
            <a:extLst>
              <a:ext uri="{FF2B5EF4-FFF2-40B4-BE49-F238E27FC236}">
                <a16:creationId xmlns:a16="http://schemas.microsoft.com/office/drawing/2014/main" id="{E9FB809D-E05E-1B04-82F9-835AAACBFE11}"/>
              </a:ext>
            </a:extLst>
          </p:cNvPr>
          <p:cNvSpPr>
            <a:spLocks noGrp="1"/>
          </p:cNvSpPr>
          <p:nvPr>
            <p:ph type="title"/>
          </p:nvPr>
        </p:nvSpPr>
        <p:spPr>
          <a:xfrm>
            <a:off x="-2457" y="3412695"/>
            <a:ext cx="7284674" cy="923330"/>
          </a:xfrm>
        </p:spPr>
        <p:txBody>
          <a:bodyPr/>
          <a:lstStyle/>
          <a:p>
            <a:pPr>
              <a:lnSpc>
                <a:spcPct val="150000"/>
              </a:lnSpc>
            </a:pPr>
            <a:r>
              <a:rPr lang="en-US" sz="4000">
                <a:latin typeface="Calibri" panose="020F0502020204030204" pitchFamily="34" charset="0"/>
                <a:ea typeface="Calibri" panose="020F0502020204030204" pitchFamily="34" charset="0"/>
                <a:cs typeface="Calibri" panose="020F0502020204030204" pitchFamily="34" charset="0"/>
              </a:rPr>
              <a:t>Recommendation System</a:t>
            </a:r>
          </a:p>
        </p:txBody>
      </p:sp>
      <p:pic>
        <p:nvPicPr>
          <p:cNvPr id="6" name="Picture 5">
            <a:extLst>
              <a:ext uri="{FF2B5EF4-FFF2-40B4-BE49-F238E27FC236}">
                <a16:creationId xmlns:a16="http://schemas.microsoft.com/office/drawing/2014/main" id="{4A1CFF74-F19C-60F9-112D-E7075576CFAE}"/>
              </a:ext>
            </a:extLst>
          </p:cNvPr>
          <p:cNvPicPr>
            <a:picLocks noChangeAspect="1"/>
          </p:cNvPicPr>
          <p:nvPr/>
        </p:nvPicPr>
        <p:blipFill>
          <a:blip r:embed="rId3"/>
          <a:stretch>
            <a:fillRect/>
          </a:stretch>
        </p:blipFill>
        <p:spPr>
          <a:xfrm>
            <a:off x="-1125" y="2752145"/>
            <a:ext cx="5921253" cy="586791"/>
          </a:xfrm>
          <a:prstGeom prst="rect">
            <a:avLst/>
          </a:prstGeom>
        </p:spPr>
      </p:pic>
    </p:spTree>
    <p:extLst>
      <p:ext uri="{BB962C8B-B14F-4D97-AF65-F5344CB8AC3E}">
        <p14:creationId xmlns:p14="http://schemas.microsoft.com/office/powerpoint/2010/main" val="1255668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0781-A826-4338-BBEA-7480A8764894}"/>
              </a:ext>
            </a:extLst>
          </p:cNvPr>
          <p:cNvSpPr>
            <a:spLocks noGrp="1"/>
          </p:cNvSpPr>
          <p:nvPr>
            <p:ph type="title"/>
          </p:nvPr>
        </p:nvSpPr>
        <p:spPr>
          <a:xfrm>
            <a:off x="-9287" y="388749"/>
            <a:ext cx="7268497" cy="771458"/>
          </a:xfrm>
        </p:spPr>
        <p:txBody>
          <a:bodyPr>
            <a:normAutofit/>
          </a:bodyPr>
          <a:lstStyle/>
          <a:p>
            <a:r>
              <a:rPr lang="en-US" b="1">
                <a:latin typeface="Calibri"/>
              </a:rPr>
              <a:t>Research Question and Motivation</a:t>
            </a:r>
            <a:endParaRPr lang="en-US"/>
          </a:p>
        </p:txBody>
      </p:sp>
      <p:sp>
        <p:nvSpPr>
          <p:cNvPr id="3" name="Content Placeholder 2">
            <a:extLst>
              <a:ext uri="{FF2B5EF4-FFF2-40B4-BE49-F238E27FC236}">
                <a16:creationId xmlns:a16="http://schemas.microsoft.com/office/drawing/2014/main" id="{9424D424-DDA7-4AC5-B647-0B6881591820}"/>
              </a:ext>
            </a:extLst>
          </p:cNvPr>
          <p:cNvSpPr>
            <a:spLocks noGrp="1"/>
          </p:cNvSpPr>
          <p:nvPr>
            <p:ph idx="4294967295"/>
          </p:nvPr>
        </p:nvSpPr>
        <p:spPr>
          <a:xfrm>
            <a:off x="0" y="2462213"/>
            <a:ext cx="5988050" cy="2135187"/>
          </a:xfrm>
        </p:spPr>
        <p:txBody>
          <a:bodyPr anchor="t">
            <a:normAutofit/>
          </a:bodyPr>
          <a:lstStyle/>
          <a:p>
            <a:endParaRPr lang="en-US" sz="1800"/>
          </a:p>
          <a:p>
            <a:pPr marL="0" indent="0">
              <a:buNone/>
            </a:pPr>
            <a:endParaRPr lang="en-US" sz="1800"/>
          </a:p>
        </p:txBody>
      </p:sp>
      <p:sp>
        <p:nvSpPr>
          <p:cNvPr id="7" name="TextBox 6">
            <a:extLst>
              <a:ext uri="{FF2B5EF4-FFF2-40B4-BE49-F238E27FC236}">
                <a16:creationId xmlns:a16="http://schemas.microsoft.com/office/drawing/2014/main" id="{16945266-627A-2F0D-76D3-6801378A0B01}"/>
              </a:ext>
            </a:extLst>
          </p:cNvPr>
          <p:cNvSpPr txBox="1"/>
          <p:nvPr/>
        </p:nvSpPr>
        <p:spPr>
          <a:xfrm>
            <a:off x="9831" y="1627421"/>
            <a:ext cx="7433188" cy="4100481"/>
          </a:xfrm>
          <a:prstGeom prst="rect">
            <a:avLst/>
          </a:prstGeom>
          <a:noFill/>
        </p:spPr>
        <p:txBody>
          <a:bodyPr wrap="square" anchor="b">
            <a:spAutoFit/>
          </a:bodyPr>
          <a:lstStyle/>
          <a:p>
            <a:pPr marL="285750" indent="-285750">
              <a:lnSpc>
                <a:spcPct val="300000"/>
              </a:lnSpc>
              <a:buFont typeface="Arial" panose="020B0604020202020204" pitchFamily="34" charset="0"/>
              <a:buChar char="•"/>
            </a:pPr>
            <a:r>
              <a:rPr lang="en-US" sz="1800">
                <a:latin typeface="Calibri" panose="020F0502020204030204" pitchFamily="34" charset="0"/>
                <a:ea typeface="Calibri" panose="020F0502020204030204" pitchFamily="34" charset="0"/>
                <a:cs typeface="Calibri" panose="020F0502020204030204" pitchFamily="34" charset="0"/>
              </a:rPr>
              <a:t>Analyze Amazon co-purchasing data and create a model to predict the other products co-purchased with a product.</a:t>
            </a:r>
          </a:p>
          <a:p>
            <a:pPr marL="285750" indent="-285750">
              <a:lnSpc>
                <a:spcPct val="300000"/>
              </a:lnSpc>
              <a:buFont typeface="Arial" panose="020B0604020202020204" pitchFamily="34" charset="0"/>
              <a:buChar char="•"/>
            </a:pPr>
            <a:r>
              <a:rPr lang="en-US" sz="1800">
                <a:latin typeface="Calibri" panose="020F0502020204030204" pitchFamily="34" charset="0"/>
                <a:ea typeface="Calibri" panose="020F0502020204030204" pitchFamily="34" charset="0"/>
                <a:cs typeface="Calibri" panose="020F0502020204030204" pitchFamily="34" charset="0"/>
              </a:rPr>
              <a:t>Recommending products based on a user product ASIN Number.</a:t>
            </a:r>
          </a:p>
          <a:p>
            <a:pPr marL="285750" indent="-285750">
              <a:lnSpc>
                <a:spcPct val="300000"/>
              </a:lnSpc>
              <a:buFont typeface="Arial" panose="020B0604020202020204" pitchFamily="34" charset="0"/>
              <a:buChar char="•"/>
            </a:pPr>
            <a:r>
              <a:rPr lang="en-US" sz="1800">
                <a:latin typeface="Calibri" panose="020F0502020204030204" pitchFamily="34" charset="0"/>
                <a:ea typeface="Calibri" panose="020F0502020204030204" pitchFamily="34" charset="0"/>
                <a:cs typeface="Calibri" panose="020F0502020204030204" pitchFamily="34" charset="0"/>
              </a:rPr>
              <a:t>Helps customers find products they may be interested in.</a:t>
            </a:r>
          </a:p>
          <a:p>
            <a:pPr marL="285750" indent="-285750">
              <a:lnSpc>
                <a:spcPct val="300000"/>
              </a:lnSpc>
              <a:buFont typeface="Arial" panose="020B0604020202020204" pitchFamily="34" charset="0"/>
              <a:buChar char="•"/>
            </a:pPr>
            <a:r>
              <a:rPr lang="en-US" sz="1800">
                <a:latin typeface="Calibri" panose="020F0502020204030204" pitchFamily="34" charset="0"/>
                <a:ea typeface="Calibri" panose="020F0502020204030204" pitchFamily="34" charset="0"/>
                <a:cs typeface="Calibri" panose="020F0502020204030204" pitchFamily="34" charset="0"/>
              </a:rPr>
              <a:t>Helps companies increase revenue through targeted recommendations.</a:t>
            </a:r>
          </a:p>
        </p:txBody>
      </p:sp>
      <p:pic>
        <p:nvPicPr>
          <p:cNvPr id="8" name="Picture 7" descr="A close up of a sign&#10;&#10;Description automatically generated">
            <a:extLst>
              <a:ext uri="{FF2B5EF4-FFF2-40B4-BE49-F238E27FC236}">
                <a16:creationId xmlns:a16="http://schemas.microsoft.com/office/drawing/2014/main" id="{EB9F31E3-6A99-9FAC-7B9C-BE2F1F6FC059}"/>
              </a:ext>
            </a:extLst>
          </p:cNvPr>
          <p:cNvPicPr>
            <a:picLocks noGrp="1" noRot="1" noChangeAspect="1" noMove="1" noResize="1" noEditPoints="1" noAdjustHandles="1" noChangeArrowheads="1" noChangeShapeType="1" noCrop="1"/>
          </p:cNvPicPr>
          <p:nvPr/>
        </p:nvPicPr>
        <p:blipFill rotWithShape="1">
          <a:blip r:embed="rId2"/>
          <a:srcRect l="2075" r="-3" b="-3"/>
          <a:stretch/>
        </p:blipFill>
        <p:spPr>
          <a:xfrm>
            <a:off x="7728156" y="1255614"/>
            <a:ext cx="4454013" cy="4548384"/>
          </a:xfrm>
          <a:prstGeom prst="ellipse">
            <a:avLst/>
          </a:prstGeom>
          <a:noFill/>
          <a:ln>
            <a:noFill/>
          </a:ln>
        </p:spPr>
      </p:pic>
    </p:spTree>
    <p:extLst>
      <p:ext uri="{BB962C8B-B14F-4D97-AF65-F5344CB8AC3E}">
        <p14:creationId xmlns:p14="http://schemas.microsoft.com/office/powerpoint/2010/main" val="366010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7F56-153A-ED36-3378-81B02A2FF2B5}"/>
              </a:ext>
            </a:extLst>
          </p:cNvPr>
          <p:cNvSpPr>
            <a:spLocks noGrp="1"/>
          </p:cNvSpPr>
          <p:nvPr>
            <p:ph type="title"/>
          </p:nvPr>
        </p:nvSpPr>
        <p:spPr>
          <a:xfrm>
            <a:off x="7374" y="123277"/>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Data Preprocessing</a:t>
            </a:r>
          </a:p>
        </p:txBody>
      </p:sp>
      <p:sp>
        <p:nvSpPr>
          <p:cNvPr id="3" name="Slide Number Placeholder 2">
            <a:extLst>
              <a:ext uri="{FF2B5EF4-FFF2-40B4-BE49-F238E27FC236}">
                <a16:creationId xmlns:a16="http://schemas.microsoft.com/office/drawing/2014/main" id="{C5375BC9-5056-1A06-C366-5DA11B8FDD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
        <p:nvSpPr>
          <p:cNvPr id="7" name="TextBox 6">
            <a:extLst>
              <a:ext uri="{FF2B5EF4-FFF2-40B4-BE49-F238E27FC236}">
                <a16:creationId xmlns:a16="http://schemas.microsoft.com/office/drawing/2014/main" id="{D98ABEC4-9300-901F-7B4F-66A9849B4F7D}"/>
              </a:ext>
            </a:extLst>
          </p:cNvPr>
          <p:cNvSpPr txBox="1"/>
          <p:nvPr/>
        </p:nvSpPr>
        <p:spPr>
          <a:xfrm>
            <a:off x="6455150" y="1109679"/>
            <a:ext cx="5736850" cy="5047536"/>
          </a:xfrm>
          <a:prstGeom prst="rect">
            <a:avLst/>
          </a:prstGeom>
          <a:solidFill>
            <a:schemeClr val="bg1"/>
          </a:solidFill>
        </p:spPr>
        <p:txBody>
          <a:bodyPr wrap="square" lIns="91440" tIns="45720" rIns="91440" bIns="45720" anchor="t">
            <a:spAutoFit/>
          </a:bodyPr>
          <a:lstStyle/>
          <a:p>
            <a:pPr marL="285750" indent="-285750">
              <a:buFont typeface="Arial" panose="020B0604020202020204" pitchFamily="34" charset="0"/>
              <a:buChar char="•"/>
            </a:pPr>
            <a:endParaRPr lang="en-US" b="0" i="0">
              <a:solidFill>
                <a:srgbClr val="212121"/>
              </a:solidFill>
              <a:effectLst/>
              <a:latin typeface="Roboto" panose="02000000000000000000" pitchFamily="2" charset="0"/>
            </a:endParaRPr>
          </a:p>
          <a:p>
            <a:pPr marL="285750" indent="-285750">
              <a:buFont typeface="Arial" panose="020B0604020202020204" pitchFamily="34" charset="0"/>
              <a:buChar char="•"/>
            </a:pPr>
            <a:r>
              <a:rPr lang="en-US" b="0" i="0">
                <a:solidFill>
                  <a:srgbClr val="212121"/>
                </a:solidFill>
                <a:effectLst/>
                <a:latin typeface="Roboto"/>
              </a:rPr>
              <a:t>Read the amazon metadata text file and convert it into a products dictionary containing all the categories and data fields.</a:t>
            </a:r>
          </a:p>
          <a:p>
            <a:pPr marL="285750" indent="-285750">
              <a:buFont typeface="Arial" panose="020B0604020202020204" pitchFamily="34" charset="0"/>
              <a:buChar char="•"/>
            </a:pPr>
            <a:endParaRPr lang="en-US" b="0" i="0">
              <a:solidFill>
                <a:srgbClr val="212121"/>
              </a:solidFill>
              <a:effectLst/>
              <a:latin typeface="Roboto" panose="02000000000000000000" pitchFamily="2" charset="0"/>
            </a:endParaRPr>
          </a:p>
          <a:p>
            <a:pPr marL="285750" indent="-285750">
              <a:buFont typeface="Arial" panose="020B0604020202020204" pitchFamily="34" charset="0"/>
              <a:buChar char="•"/>
            </a:pPr>
            <a:r>
              <a:rPr lang="en-US" b="0" i="0">
                <a:solidFill>
                  <a:srgbClr val="212121"/>
                </a:solidFill>
                <a:effectLst/>
                <a:latin typeface="Roboto"/>
              </a:rPr>
              <a:t>Filter Amazon products dictionary down to only one </a:t>
            </a:r>
            <a:r>
              <a:rPr lang="en-US" b="1" i="0">
                <a:solidFill>
                  <a:schemeClr val="bg2"/>
                </a:solidFill>
                <a:effectLst/>
                <a:latin typeface="Roboto"/>
              </a:rPr>
              <a:t>Group=Book </a:t>
            </a:r>
            <a:r>
              <a:rPr lang="en-US" b="0" i="0">
                <a:solidFill>
                  <a:srgbClr val="212121"/>
                </a:solidFill>
                <a:effectLst/>
                <a:latin typeface="Roboto"/>
              </a:rPr>
              <a:t>and write it to </a:t>
            </a:r>
            <a:r>
              <a:rPr lang="en-US" b="0" i="0" err="1">
                <a:solidFill>
                  <a:srgbClr val="212121"/>
                </a:solidFill>
                <a:effectLst/>
                <a:latin typeface="Roboto"/>
              </a:rPr>
              <a:t>amazonBooks</a:t>
            </a:r>
            <a:r>
              <a:rPr lang="en-US" b="0" i="0">
                <a:solidFill>
                  <a:srgbClr val="212121"/>
                </a:solidFill>
                <a:effectLst/>
                <a:latin typeface="Roboto"/>
              </a:rPr>
              <a:t> dictionary.</a:t>
            </a:r>
          </a:p>
          <a:p>
            <a:pPr marL="285750" indent="-285750">
              <a:buFont typeface="Arial" panose="020B0604020202020204" pitchFamily="34" charset="0"/>
              <a:buChar char="•"/>
            </a:pPr>
            <a:endParaRPr lang="en-US">
              <a:solidFill>
                <a:srgbClr val="212121"/>
              </a:solidFill>
              <a:latin typeface="Roboto" panose="02000000000000000000" pitchFamily="2" charset="0"/>
            </a:endParaRPr>
          </a:p>
          <a:p>
            <a:pPr marL="285750" indent="-285750">
              <a:buFont typeface="Arial,Sans-Serif" panose="020B0604020202020204" pitchFamily="34" charset="0"/>
              <a:buChar char="•"/>
            </a:pPr>
            <a:r>
              <a:rPr lang="en-US">
                <a:solidFill>
                  <a:srgbClr val="212121"/>
                </a:solidFill>
              </a:rPr>
              <a:t>Create a </a:t>
            </a:r>
            <a:r>
              <a:rPr lang="en-US" err="1">
                <a:solidFill>
                  <a:srgbClr val="212121"/>
                </a:solidFill>
              </a:rPr>
              <a:t>Copurchase</a:t>
            </a:r>
            <a:r>
              <a:rPr lang="en-US">
                <a:solidFill>
                  <a:srgbClr val="212121"/>
                </a:solidFill>
              </a:rPr>
              <a:t> graph based on Jaccard Similarity of Word similarity of Categories.</a:t>
            </a:r>
          </a:p>
          <a:p>
            <a:pPr marL="285750" indent="-285750">
              <a:buFont typeface="Arial" panose="020B0604020202020204" pitchFamily="34" charset="0"/>
              <a:buChar char="•"/>
            </a:pPr>
            <a:endParaRPr lang="en-US">
              <a:solidFill>
                <a:srgbClr val="212121"/>
              </a:solidFill>
              <a:latin typeface="Roboto" panose="02000000000000000000" pitchFamily="2" charset="0"/>
            </a:endParaRPr>
          </a:p>
          <a:p>
            <a:pPr marL="285750" indent="-285750">
              <a:buFont typeface="Arial" panose="020B0604020202020204" pitchFamily="34" charset="0"/>
              <a:buChar char="•"/>
            </a:pPr>
            <a:r>
              <a:rPr lang="en-US" b="0" i="0">
                <a:solidFill>
                  <a:srgbClr val="212121"/>
                </a:solidFill>
                <a:effectLst/>
                <a:latin typeface="Roboto"/>
              </a:rPr>
              <a:t>Calculate the intersection of total number of words that are common between categories of connected nodes.</a:t>
            </a:r>
          </a:p>
          <a:p>
            <a:pPr marL="285750" indent="-285750">
              <a:buFont typeface="Arial" panose="020B0604020202020204" pitchFamily="34" charset="0"/>
              <a:buChar char="•"/>
            </a:pPr>
            <a:endParaRPr lang="en-US">
              <a:solidFill>
                <a:srgbClr val="212121"/>
              </a:solidFill>
              <a:latin typeface="Roboto" panose="02000000000000000000" pitchFamily="2" charset="0"/>
            </a:endParaRPr>
          </a:p>
          <a:p>
            <a:pPr marL="285750" indent="-285750">
              <a:buFont typeface="Arial" panose="020B0604020202020204" pitchFamily="34" charset="0"/>
              <a:buChar char="•"/>
            </a:pPr>
            <a:r>
              <a:rPr lang="en-US">
                <a:solidFill>
                  <a:srgbClr val="212121"/>
                </a:solidFill>
                <a:latin typeface="Roboto"/>
              </a:rPr>
              <a:t>Calculate the union of total number of words in both categories of connected nodes.</a:t>
            </a:r>
          </a:p>
          <a:p>
            <a:pPr marL="285750" indent="-285750">
              <a:buFont typeface="Arial" panose="020B0604020202020204" pitchFamily="34" charset="0"/>
              <a:buChar char="•"/>
            </a:pPr>
            <a:endParaRPr lang="en-US" b="0" i="0">
              <a:solidFill>
                <a:srgbClr val="212121"/>
              </a:solidFill>
              <a:effectLst/>
              <a:latin typeface="Roboto" panose="02000000000000000000" pitchFamily="2" charset="0"/>
            </a:endParaRPr>
          </a:p>
          <a:p>
            <a:pPr marL="285750" indent="-285750">
              <a:buFont typeface="Arial" panose="020B0604020202020204" pitchFamily="34" charset="0"/>
              <a:buChar char="•"/>
            </a:pPr>
            <a:endParaRPr lang="en-US">
              <a:solidFill>
                <a:srgbClr val="212121"/>
              </a:solidFill>
              <a:latin typeface="Roboto" panose="02000000000000000000" pitchFamily="2" charset="0"/>
            </a:endParaRPr>
          </a:p>
          <a:p>
            <a:pPr marL="285750" indent="-285750">
              <a:buFont typeface="Arial" panose="020B0604020202020204" pitchFamily="34" charset="0"/>
              <a:buChar char="•"/>
            </a:pPr>
            <a:r>
              <a:rPr lang="en-US" b="0" i="0">
                <a:solidFill>
                  <a:srgbClr val="212121"/>
                </a:solidFill>
                <a:effectLst/>
                <a:latin typeface="Roboto"/>
              </a:rPr>
              <a:t>Calculate the corresponding degree centrality and clustering coefficients of each node and add it to </a:t>
            </a:r>
            <a:r>
              <a:rPr lang="en-US" b="0" i="0" err="1">
                <a:solidFill>
                  <a:srgbClr val="212121"/>
                </a:solidFill>
                <a:effectLst/>
                <a:latin typeface="Roboto"/>
              </a:rPr>
              <a:t>amazonBooks</a:t>
            </a:r>
            <a:r>
              <a:rPr lang="en-US" b="0" i="0">
                <a:solidFill>
                  <a:srgbClr val="212121"/>
                </a:solidFill>
                <a:effectLst/>
                <a:latin typeface="Roboto"/>
              </a:rPr>
              <a:t> metadata.</a:t>
            </a:r>
          </a:p>
          <a:p>
            <a:pPr marL="285750" indent="-285750">
              <a:buFont typeface="Arial" panose="020B0604020202020204" pitchFamily="34" charset="0"/>
              <a:buChar char="•"/>
            </a:pPr>
            <a:endParaRPr lang="en-US">
              <a:solidFill>
                <a:srgbClr val="212121"/>
              </a:solidFill>
              <a:latin typeface="Roboto" panose="02000000000000000000" pitchFamily="2" charset="0"/>
            </a:endParaRPr>
          </a:p>
          <a:p>
            <a:pPr marL="285750" indent="-285750">
              <a:buFont typeface="Arial" panose="020B0604020202020204" pitchFamily="34" charset="0"/>
              <a:buChar char="•"/>
            </a:pPr>
            <a:r>
              <a:rPr lang="en-US">
                <a:solidFill>
                  <a:srgbClr val="212121"/>
                </a:solidFill>
                <a:latin typeface="Roboto"/>
              </a:rPr>
              <a:t>F</a:t>
            </a:r>
            <a:r>
              <a:rPr lang="en-US" b="0" i="0">
                <a:solidFill>
                  <a:srgbClr val="212121"/>
                </a:solidFill>
                <a:effectLst/>
                <a:latin typeface="Roboto"/>
              </a:rPr>
              <a:t>ind the nodes having similarity measure based on category above the threshold value and construct a Ego Network.</a:t>
            </a:r>
          </a:p>
          <a:p>
            <a:endParaRPr lang="en-US">
              <a:solidFill>
                <a:srgbClr val="212121"/>
              </a:solidFill>
              <a:latin typeface="Roboto" panose="02000000000000000000" pitchFamily="2" charset="0"/>
            </a:endParaRPr>
          </a:p>
        </p:txBody>
      </p:sp>
      <p:pic>
        <p:nvPicPr>
          <p:cNvPr id="10" name="Picture 9">
            <a:extLst>
              <a:ext uri="{FF2B5EF4-FFF2-40B4-BE49-F238E27FC236}">
                <a16:creationId xmlns:a16="http://schemas.microsoft.com/office/drawing/2014/main" id="{8CE5D2CC-C11D-9799-1703-C7F48556AFA9}"/>
              </a:ext>
            </a:extLst>
          </p:cNvPr>
          <p:cNvPicPr>
            <a:picLocks noChangeAspect="1"/>
          </p:cNvPicPr>
          <p:nvPr/>
        </p:nvPicPr>
        <p:blipFill>
          <a:blip r:embed="rId2"/>
          <a:stretch>
            <a:fillRect/>
          </a:stretch>
        </p:blipFill>
        <p:spPr>
          <a:xfrm>
            <a:off x="-1092" y="3828468"/>
            <a:ext cx="6393425" cy="2000843"/>
          </a:xfrm>
          <a:prstGeom prst="rect">
            <a:avLst/>
          </a:prstGeom>
        </p:spPr>
      </p:pic>
      <p:pic>
        <p:nvPicPr>
          <p:cNvPr id="12" name="Picture 11">
            <a:extLst>
              <a:ext uri="{FF2B5EF4-FFF2-40B4-BE49-F238E27FC236}">
                <a16:creationId xmlns:a16="http://schemas.microsoft.com/office/drawing/2014/main" id="{168A49DE-05D7-617B-F442-BF1C1741B564}"/>
              </a:ext>
            </a:extLst>
          </p:cNvPr>
          <p:cNvPicPr>
            <a:picLocks noChangeAspect="1"/>
          </p:cNvPicPr>
          <p:nvPr/>
        </p:nvPicPr>
        <p:blipFill>
          <a:blip r:embed="rId3"/>
          <a:stretch>
            <a:fillRect/>
          </a:stretch>
        </p:blipFill>
        <p:spPr>
          <a:xfrm>
            <a:off x="-1093" y="1071022"/>
            <a:ext cx="6337055" cy="2510052"/>
          </a:xfrm>
          <a:prstGeom prst="rect">
            <a:avLst/>
          </a:prstGeom>
        </p:spPr>
      </p:pic>
    </p:spTree>
    <p:extLst>
      <p:ext uri="{BB962C8B-B14F-4D97-AF65-F5344CB8AC3E}">
        <p14:creationId xmlns:p14="http://schemas.microsoft.com/office/powerpoint/2010/main" val="3670343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7F56-153A-ED36-3378-81B02A2FF2B5}"/>
              </a:ext>
            </a:extLst>
          </p:cNvPr>
          <p:cNvSpPr>
            <a:spLocks noGrp="1"/>
          </p:cNvSpPr>
          <p:nvPr>
            <p:ph type="title"/>
          </p:nvPr>
        </p:nvSpPr>
        <p:spPr>
          <a:xfrm>
            <a:off x="7374" y="123277"/>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Ego network of the product ASIN</a:t>
            </a:r>
          </a:p>
        </p:txBody>
      </p:sp>
      <p:sp>
        <p:nvSpPr>
          <p:cNvPr id="3" name="Slide Number Placeholder 2">
            <a:extLst>
              <a:ext uri="{FF2B5EF4-FFF2-40B4-BE49-F238E27FC236}">
                <a16:creationId xmlns:a16="http://schemas.microsoft.com/office/drawing/2014/main" id="{C5375BC9-5056-1A06-C366-5DA11B8FDD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pic>
        <p:nvPicPr>
          <p:cNvPr id="13314" name="Picture 2">
            <a:extLst>
              <a:ext uri="{FF2B5EF4-FFF2-40B4-BE49-F238E27FC236}">
                <a16:creationId xmlns:a16="http://schemas.microsoft.com/office/drawing/2014/main" id="{D1DD06DC-7E5F-BE30-87BC-8EE3BA708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 y="1523999"/>
            <a:ext cx="4454013" cy="44540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2DD348-8167-30C3-6729-6370FEFA84BC}"/>
              </a:ext>
            </a:extLst>
          </p:cNvPr>
          <p:cNvSpPr txBox="1"/>
          <p:nvPr/>
        </p:nvSpPr>
        <p:spPr>
          <a:xfrm>
            <a:off x="49162" y="914398"/>
            <a:ext cx="4149213" cy="307777"/>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a:t>Ego Graph of the Product ASIN 059035342X</a:t>
            </a:r>
          </a:p>
        </p:txBody>
      </p:sp>
      <p:pic>
        <p:nvPicPr>
          <p:cNvPr id="8" name="Picture 7">
            <a:extLst>
              <a:ext uri="{FF2B5EF4-FFF2-40B4-BE49-F238E27FC236}">
                <a16:creationId xmlns:a16="http://schemas.microsoft.com/office/drawing/2014/main" id="{4651D091-8C02-6ED5-D6CC-6F51C9979A4D}"/>
              </a:ext>
            </a:extLst>
          </p:cNvPr>
          <p:cNvPicPr>
            <a:picLocks noChangeAspect="1"/>
          </p:cNvPicPr>
          <p:nvPr/>
        </p:nvPicPr>
        <p:blipFill>
          <a:blip r:embed="rId3"/>
          <a:stretch>
            <a:fillRect/>
          </a:stretch>
        </p:blipFill>
        <p:spPr>
          <a:xfrm>
            <a:off x="5207422" y="2136711"/>
            <a:ext cx="5981688" cy="2145973"/>
          </a:xfrm>
          <a:prstGeom prst="rect">
            <a:avLst/>
          </a:prstGeom>
        </p:spPr>
      </p:pic>
    </p:spTree>
    <p:extLst>
      <p:ext uri="{BB962C8B-B14F-4D97-AF65-F5344CB8AC3E}">
        <p14:creationId xmlns:p14="http://schemas.microsoft.com/office/powerpoint/2010/main" val="712774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705695" y="2834438"/>
            <a:ext cx="8579277" cy="677108"/>
          </a:xfrm>
        </p:spPr>
        <p:txBody>
          <a:bodyPr/>
          <a:lstStyle/>
          <a:p>
            <a:pPr lvl="0">
              <a:lnSpc>
                <a:spcPct val="100000"/>
              </a:lnSpc>
            </a:pPr>
            <a:r>
              <a:rPr lang="en-US" sz="4400">
                <a:latin typeface="Calibri"/>
              </a:rPr>
              <a:t>Problem Statement and Objective</a:t>
            </a:r>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4</a:t>
            </a:fld>
            <a:endParaRPr lang="en-US"/>
          </a:p>
        </p:txBody>
      </p:sp>
      <p:sp>
        <p:nvSpPr>
          <p:cNvPr id="3" name="Footer Placeholder 2">
            <a:extLst>
              <a:ext uri="{FF2B5EF4-FFF2-40B4-BE49-F238E27FC236}">
                <a16:creationId xmlns:a16="http://schemas.microsoft.com/office/drawing/2014/main" id="{57940E86-DC9B-94B2-56F3-34E3CE3FC9E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Tree>
    <p:extLst>
      <p:ext uri="{BB962C8B-B14F-4D97-AF65-F5344CB8AC3E}">
        <p14:creationId xmlns:p14="http://schemas.microsoft.com/office/powerpoint/2010/main" val="3013132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243C-5A0B-4BAF-CC2D-FCF573BBC380}"/>
              </a:ext>
            </a:extLst>
          </p:cNvPr>
          <p:cNvSpPr>
            <a:spLocks noGrp="1"/>
          </p:cNvSpPr>
          <p:nvPr>
            <p:ph type="title"/>
          </p:nvPr>
        </p:nvSpPr>
        <p:spPr>
          <a:xfrm>
            <a:off x="609053" y="378918"/>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Recommendations</a:t>
            </a:r>
          </a:p>
        </p:txBody>
      </p:sp>
      <p:sp>
        <p:nvSpPr>
          <p:cNvPr id="3" name="Slide Number Placeholder 2">
            <a:extLst>
              <a:ext uri="{FF2B5EF4-FFF2-40B4-BE49-F238E27FC236}">
                <a16:creationId xmlns:a16="http://schemas.microsoft.com/office/drawing/2014/main" id="{89EDD460-94E6-9D94-92FE-BEA6CB0BDD2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pic>
        <p:nvPicPr>
          <p:cNvPr id="5" name="Picture 4">
            <a:extLst>
              <a:ext uri="{FF2B5EF4-FFF2-40B4-BE49-F238E27FC236}">
                <a16:creationId xmlns:a16="http://schemas.microsoft.com/office/drawing/2014/main" id="{278405F7-657A-9438-26D3-6FFA7812A249}"/>
              </a:ext>
            </a:extLst>
          </p:cNvPr>
          <p:cNvPicPr>
            <a:picLocks noChangeAspect="1"/>
          </p:cNvPicPr>
          <p:nvPr/>
        </p:nvPicPr>
        <p:blipFill rotWithShape="1">
          <a:blip r:embed="rId2"/>
          <a:srcRect l="4361"/>
          <a:stretch/>
        </p:blipFill>
        <p:spPr>
          <a:xfrm>
            <a:off x="636192" y="1212315"/>
            <a:ext cx="10545987" cy="4011460"/>
          </a:xfrm>
          <a:prstGeom prst="rect">
            <a:avLst/>
          </a:prstGeom>
        </p:spPr>
      </p:pic>
    </p:spTree>
    <p:extLst>
      <p:ext uri="{BB962C8B-B14F-4D97-AF65-F5344CB8AC3E}">
        <p14:creationId xmlns:p14="http://schemas.microsoft.com/office/powerpoint/2010/main" val="3681267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7F56-153A-ED36-3378-81B02A2FF2B5}"/>
              </a:ext>
            </a:extLst>
          </p:cNvPr>
          <p:cNvSpPr>
            <a:spLocks noGrp="1"/>
          </p:cNvSpPr>
          <p:nvPr>
            <p:ph type="title"/>
          </p:nvPr>
        </p:nvSpPr>
        <p:spPr>
          <a:xfrm>
            <a:off x="7374" y="123277"/>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Ego network of the product ASIN</a:t>
            </a:r>
          </a:p>
        </p:txBody>
      </p:sp>
      <p:sp>
        <p:nvSpPr>
          <p:cNvPr id="3" name="Slide Number Placeholder 2">
            <a:extLst>
              <a:ext uri="{FF2B5EF4-FFF2-40B4-BE49-F238E27FC236}">
                <a16:creationId xmlns:a16="http://schemas.microsoft.com/office/drawing/2014/main" id="{C5375BC9-5056-1A06-C366-5DA11B8FDD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
        <p:nvSpPr>
          <p:cNvPr id="4" name="TextBox 3">
            <a:extLst>
              <a:ext uri="{FF2B5EF4-FFF2-40B4-BE49-F238E27FC236}">
                <a16:creationId xmlns:a16="http://schemas.microsoft.com/office/drawing/2014/main" id="{1E2DD348-8167-30C3-6729-6370FEFA84BC}"/>
              </a:ext>
            </a:extLst>
          </p:cNvPr>
          <p:cNvSpPr txBox="1"/>
          <p:nvPr/>
        </p:nvSpPr>
        <p:spPr>
          <a:xfrm>
            <a:off x="49162" y="914398"/>
            <a:ext cx="4149213" cy="307777"/>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lIns="91440" tIns="45720" rIns="91440" bIns="45720" rtlCol="0" anchor="t">
            <a:spAutoFit/>
          </a:bodyPr>
          <a:lstStyle/>
          <a:p>
            <a:r>
              <a:rPr lang="en-US"/>
              <a:t>Ego Graph of the Product ASIN 1891327186</a:t>
            </a:r>
          </a:p>
        </p:txBody>
      </p:sp>
      <p:pic>
        <p:nvPicPr>
          <p:cNvPr id="6" name="Picture 5" descr="A screenshot of a receipt&#10;&#10;Description automatically generated">
            <a:extLst>
              <a:ext uri="{FF2B5EF4-FFF2-40B4-BE49-F238E27FC236}">
                <a16:creationId xmlns:a16="http://schemas.microsoft.com/office/drawing/2014/main" id="{1DBDCEED-1B97-B201-3D10-6B98E4BAE483}"/>
              </a:ext>
            </a:extLst>
          </p:cNvPr>
          <p:cNvPicPr>
            <a:picLocks noChangeAspect="1"/>
          </p:cNvPicPr>
          <p:nvPr/>
        </p:nvPicPr>
        <p:blipFill>
          <a:blip r:embed="rId2"/>
          <a:stretch>
            <a:fillRect/>
          </a:stretch>
        </p:blipFill>
        <p:spPr>
          <a:xfrm>
            <a:off x="5359400" y="2381046"/>
            <a:ext cx="6417733" cy="2375308"/>
          </a:xfrm>
          <a:prstGeom prst="rect">
            <a:avLst/>
          </a:prstGeom>
        </p:spPr>
      </p:pic>
      <p:pic>
        <p:nvPicPr>
          <p:cNvPr id="7" name="Picture 6" descr="A network of blue dots and lines&#10;&#10;Description automatically generated">
            <a:extLst>
              <a:ext uri="{FF2B5EF4-FFF2-40B4-BE49-F238E27FC236}">
                <a16:creationId xmlns:a16="http://schemas.microsoft.com/office/drawing/2014/main" id="{A954F7B4-0A1F-8B61-D158-F8AF9B0447E3}"/>
              </a:ext>
            </a:extLst>
          </p:cNvPr>
          <p:cNvPicPr>
            <a:picLocks noChangeAspect="1"/>
          </p:cNvPicPr>
          <p:nvPr/>
        </p:nvPicPr>
        <p:blipFill>
          <a:blip r:embed="rId3"/>
          <a:stretch>
            <a:fillRect/>
          </a:stretch>
        </p:blipFill>
        <p:spPr>
          <a:xfrm>
            <a:off x="152400" y="1515533"/>
            <a:ext cx="4546600" cy="4563533"/>
          </a:xfrm>
          <a:prstGeom prst="rect">
            <a:avLst/>
          </a:prstGeom>
        </p:spPr>
      </p:pic>
    </p:spTree>
    <p:extLst>
      <p:ext uri="{BB962C8B-B14F-4D97-AF65-F5344CB8AC3E}">
        <p14:creationId xmlns:p14="http://schemas.microsoft.com/office/powerpoint/2010/main" val="1194158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243C-5A0B-4BAF-CC2D-FCF573BBC380}"/>
              </a:ext>
            </a:extLst>
          </p:cNvPr>
          <p:cNvSpPr>
            <a:spLocks noGrp="1"/>
          </p:cNvSpPr>
          <p:nvPr>
            <p:ph type="title"/>
          </p:nvPr>
        </p:nvSpPr>
        <p:spPr>
          <a:xfrm>
            <a:off x="609053" y="378918"/>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Recommendations</a:t>
            </a:r>
          </a:p>
        </p:txBody>
      </p:sp>
      <p:sp>
        <p:nvSpPr>
          <p:cNvPr id="3" name="Slide Number Placeholder 2">
            <a:extLst>
              <a:ext uri="{FF2B5EF4-FFF2-40B4-BE49-F238E27FC236}">
                <a16:creationId xmlns:a16="http://schemas.microsoft.com/office/drawing/2014/main" id="{89EDD460-94E6-9D94-92FE-BEA6CB0BDD2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pic>
        <p:nvPicPr>
          <p:cNvPr id="4" name="Picture 3" descr="A screenshot of a computer program&#10;&#10;Description automatically generated">
            <a:extLst>
              <a:ext uri="{FF2B5EF4-FFF2-40B4-BE49-F238E27FC236}">
                <a16:creationId xmlns:a16="http://schemas.microsoft.com/office/drawing/2014/main" id="{C644029B-F91F-26F4-C556-51702BFF4524}"/>
              </a:ext>
            </a:extLst>
          </p:cNvPr>
          <p:cNvPicPr>
            <a:picLocks noChangeAspect="1"/>
          </p:cNvPicPr>
          <p:nvPr/>
        </p:nvPicPr>
        <p:blipFill>
          <a:blip r:embed="rId2"/>
          <a:stretch>
            <a:fillRect/>
          </a:stretch>
        </p:blipFill>
        <p:spPr>
          <a:xfrm>
            <a:off x="423334" y="1448487"/>
            <a:ext cx="10981266" cy="2504760"/>
          </a:xfrm>
          <a:prstGeom prst="rect">
            <a:avLst/>
          </a:prstGeom>
        </p:spPr>
      </p:pic>
    </p:spTree>
    <p:extLst>
      <p:ext uri="{BB962C8B-B14F-4D97-AF65-F5344CB8AC3E}">
        <p14:creationId xmlns:p14="http://schemas.microsoft.com/office/powerpoint/2010/main" val="983465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2A9B73FA-7111-48E8-8A62-0EF7AC151423}"/>
              </a:ext>
            </a:extLst>
          </p:cNvPr>
          <p:cNvPicPr>
            <a:picLocks noGrp="1" noRot="1" noChangeAspect="1" noMove="1" noResize="1" noEditPoints="1" noAdjustHandles="1" noChangeArrowheads="1" noChangeShapeType="1" noCrop="1"/>
          </p:cNvPicPr>
          <p:nvPr/>
        </p:nvPicPr>
        <p:blipFill rotWithShape="1">
          <a:blip r:embed="rId2"/>
          <a:srcRect l="3768" r="-3" b="-3"/>
          <a:stretch/>
        </p:blipFill>
        <p:spPr>
          <a:xfrm>
            <a:off x="6838995" y="22724"/>
            <a:ext cx="5342957" cy="5552166"/>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Title 6">
            <a:extLst>
              <a:ext uri="{FF2B5EF4-FFF2-40B4-BE49-F238E27FC236}">
                <a16:creationId xmlns:a16="http://schemas.microsoft.com/office/drawing/2014/main" id="{E9FB809D-E05E-1B04-82F9-835AAACBFE11}"/>
              </a:ext>
            </a:extLst>
          </p:cNvPr>
          <p:cNvSpPr>
            <a:spLocks noGrp="1"/>
          </p:cNvSpPr>
          <p:nvPr>
            <p:ph type="title"/>
          </p:nvPr>
        </p:nvSpPr>
        <p:spPr>
          <a:xfrm>
            <a:off x="-2457" y="3412695"/>
            <a:ext cx="7284674" cy="923330"/>
          </a:xfrm>
        </p:spPr>
        <p:txBody>
          <a:bodyPr/>
          <a:lstStyle/>
          <a:p>
            <a:pPr>
              <a:lnSpc>
                <a:spcPct val="150000"/>
              </a:lnSpc>
            </a:pPr>
            <a:r>
              <a:rPr lang="en-US" sz="4000">
                <a:latin typeface="Calibri" panose="020F0502020204030204" pitchFamily="34" charset="0"/>
                <a:ea typeface="Calibri" panose="020F0502020204030204" pitchFamily="34" charset="0"/>
                <a:cs typeface="Calibri" panose="020F0502020204030204" pitchFamily="34" charset="0"/>
              </a:rPr>
              <a:t>GNN Model </a:t>
            </a:r>
          </a:p>
        </p:txBody>
      </p:sp>
      <p:pic>
        <p:nvPicPr>
          <p:cNvPr id="5" name="Picture 4">
            <a:extLst>
              <a:ext uri="{FF2B5EF4-FFF2-40B4-BE49-F238E27FC236}">
                <a16:creationId xmlns:a16="http://schemas.microsoft.com/office/drawing/2014/main" id="{A37E62CE-ADF8-B983-F9E3-087E6304D5F2}"/>
              </a:ext>
            </a:extLst>
          </p:cNvPr>
          <p:cNvPicPr>
            <a:picLocks noChangeAspect="1"/>
          </p:cNvPicPr>
          <p:nvPr/>
        </p:nvPicPr>
        <p:blipFill>
          <a:blip r:embed="rId3"/>
          <a:stretch>
            <a:fillRect/>
          </a:stretch>
        </p:blipFill>
        <p:spPr>
          <a:xfrm>
            <a:off x="-5054" y="2813351"/>
            <a:ext cx="6485182" cy="602032"/>
          </a:xfrm>
          <a:prstGeom prst="rect">
            <a:avLst/>
          </a:prstGeom>
        </p:spPr>
      </p:pic>
    </p:spTree>
    <p:extLst>
      <p:ext uri="{BB962C8B-B14F-4D97-AF65-F5344CB8AC3E}">
        <p14:creationId xmlns:p14="http://schemas.microsoft.com/office/powerpoint/2010/main" val="2400089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BFBCC-CC0B-1DFC-9450-66E1270E1141}"/>
              </a:ext>
            </a:extLst>
          </p:cNvPr>
          <p:cNvSpPr>
            <a:spLocks noGrp="1"/>
          </p:cNvSpPr>
          <p:nvPr>
            <p:ph type="title"/>
          </p:nvPr>
        </p:nvSpPr>
        <p:spPr>
          <a:xfrm>
            <a:off x="381000" y="513751"/>
            <a:ext cx="11430000" cy="498598"/>
          </a:xfrm>
        </p:spPr>
        <p:txBody>
          <a:bodyPr/>
          <a:lstStyle/>
          <a:p>
            <a:r>
              <a:rPr lang="en-US"/>
              <a:t>Graph Neural Network</a:t>
            </a:r>
          </a:p>
        </p:txBody>
      </p:sp>
      <p:sp>
        <p:nvSpPr>
          <p:cNvPr id="3" name="TextBox 2">
            <a:extLst>
              <a:ext uri="{FF2B5EF4-FFF2-40B4-BE49-F238E27FC236}">
                <a16:creationId xmlns:a16="http://schemas.microsoft.com/office/drawing/2014/main" id="{9863FC10-F276-66C1-B2A4-E933FD74786B}"/>
              </a:ext>
            </a:extLst>
          </p:cNvPr>
          <p:cNvSpPr txBox="1"/>
          <p:nvPr/>
        </p:nvSpPr>
        <p:spPr>
          <a:xfrm>
            <a:off x="381000" y="1219436"/>
            <a:ext cx="4902681" cy="4708981"/>
          </a:xfrm>
          <a:prstGeom prst="rect">
            <a:avLst/>
          </a:prstGeom>
          <a:noFill/>
        </p:spPr>
        <p:txBody>
          <a:bodyPr wrap="square" lIns="91440" tIns="45720" rIns="91440" bIns="45720" rtlCol="0" anchor="t">
            <a:spAutoFit/>
          </a:bodyPr>
          <a:lstStyle/>
          <a:p>
            <a:pPr marL="342900" indent="-342900" algn="l">
              <a:buFont typeface="Arial" panose="020B0604020202020204" pitchFamily="34" charset="0"/>
              <a:buChar char="•"/>
            </a:pPr>
            <a:r>
              <a:rPr lang="en-US" sz="2400">
                <a:latin typeface="Sofia Pro Medium" panose="020B0000000000000000" pitchFamily="34" charset="0"/>
              </a:rPr>
              <a:t>Create 10000 nodes sample set for model</a:t>
            </a:r>
          </a:p>
          <a:p>
            <a:pPr marL="342900" indent="-342900" algn="l">
              <a:buFont typeface="Arial" panose="020B0604020202020204" pitchFamily="34" charset="0"/>
              <a:buChar char="•"/>
            </a:pPr>
            <a:endParaRPr lang="en-US" sz="2400">
              <a:latin typeface="Sofia Pro Medium" panose="020B0000000000000000" pitchFamily="34" charset="0"/>
            </a:endParaRPr>
          </a:p>
          <a:p>
            <a:pPr marL="342900" indent="-342900" algn="l">
              <a:buFont typeface="Arial" panose="020B0604020202020204" pitchFamily="34" charset="0"/>
              <a:buChar char="•"/>
            </a:pPr>
            <a:r>
              <a:rPr lang="en-US" sz="2400">
                <a:latin typeface="Sofia Pro Medium" panose="020B0000000000000000" pitchFamily="34" charset="0"/>
              </a:rPr>
              <a:t>Using </a:t>
            </a:r>
            <a:r>
              <a:rPr lang="en-US" sz="2400" err="1">
                <a:latin typeface="Sofia Pro Medium" panose="020B0000000000000000" pitchFamily="34" charset="0"/>
              </a:rPr>
              <a:t>RandomLinkSplit</a:t>
            </a:r>
            <a:r>
              <a:rPr lang="en-US" sz="2400">
                <a:latin typeface="Sofia Pro Medium" panose="020B0000000000000000" pitchFamily="34" charset="0"/>
              </a:rPr>
              <a:t> to split sample dataset into training (0.9) and validation set (0.1)</a:t>
            </a:r>
          </a:p>
          <a:p>
            <a:pPr marL="800100" lvl="1" indent="-342900">
              <a:buFont typeface="Courier New" panose="02070309020205020404" pitchFamily="49" charset="0"/>
              <a:buChar char="o"/>
            </a:pPr>
            <a:endParaRPr lang="en-US" sz="2400">
              <a:latin typeface="Sofia Pro Medium" panose="020B0000000000000000" pitchFamily="34" charset="0"/>
            </a:endParaRPr>
          </a:p>
          <a:p>
            <a:pPr marL="800100" lvl="1" indent="-342900">
              <a:buFont typeface="Courier New" panose="02070309020205020404" pitchFamily="49" charset="0"/>
              <a:buChar char="o"/>
            </a:pPr>
            <a:r>
              <a:rPr lang="en-US" sz="2400">
                <a:latin typeface="Sofia Pro Medium" panose="020B0000000000000000" pitchFamily="34" charset="0"/>
              </a:rPr>
              <a:t>Create the equal number of negative links</a:t>
            </a:r>
          </a:p>
          <a:p>
            <a:pPr algn="l"/>
            <a:endParaRPr lang="en-US">
              <a:latin typeface="Sofia Pro Medium" panose="020B0000000000000000" pitchFamily="34" charset="0"/>
            </a:endParaRPr>
          </a:p>
          <a:p>
            <a:pPr marL="342900" indent="-342900">
              <a:buFont typeface="Arial"/>
              <a:buChar char="•"/>
            </a:pPr>
            <a:r>
              <a:rPr lang="en-US" sz="2400">
                <a:ea typeface="+mn-lt"/>
                <a:cs typeface="+mn-lt"/>
              </a:rPr>
              <a:t>To predict whether an edge should exist</a:t>
            </a:r>
            <a:endParaRPr lang="en-US">
              <a:cs typeface="Arial" panose="020B0604020202020204"/>
            </a:endParaRPr>
          </a:p>
          <a:p>
            <a:endParaRPr lang="en-US">
              <a:latin typeface="Sofia Pro Medium" panose="020B0000000000000000" pitchFamily="34" charset="0"/>
            </a:endParaRPr>
          </a:p>
        </p:txBody>
      </p:sp>
      <p:pic>
        <p:nvPicPr>
          <p:cNvPr id="2" name="Picture 1" descr="A blue sphere with dots and lines&#10;&#10;Description automatically generated">
            <a:extLst>
              <a:ext uri="{FF2B5EF4-FFF2-40B4-BE49-F238E27FC236}">
                <a16:creationId xmlns:a16="http://schemas.microsoft.com/office/drawing/2014/main" id="{50DCF442-EBA4-D2E2-0696-5B29404A1E13}"/>
              </a:ext>
            </a:extLst>
          </p:cNvPr>
          <p:cNvPicPr>
            <a:picLocks noChangeAspect="1"/>
          </p:cNvPicPr>
          <p:nvPr/>
        </p:nvPicPr>
        <p:blipFill>
          <a:blip r:embed="rId3"/>
          <a:stretch>
            <a:fillRect/>
          </a:stretch>
        </p:blipFill>
        <p:spPr>
          <a:xfrm>
            <a:off x="5457645" y="1328895"/>
            <a:ext cx="6423803" cy="4042059"/>
          </a:xfrm>
          <a:prstGeom prst="rect">
            <a:avLst/>
          </a:prstGeom>
        </p:spPr>
      </p:pic>
    </p:spTree>
    <p:extLst>
      <p:ext uri="{BB962C8B-B14F-4D97-AF65-F5344CB8AC3E}">
        <p14:creationId xmlns:p14="http://schemas.microsoft.com/office/powerpoint/2010/main" val="362885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BFBCC-CC0B-1DFC-9450-66E1270E1141}"/>
              </a:ext>
            </a:extLst>
          </p:cNvPr>
          <p:cNvSpPr>
            <a:spLocks noGrp="1"/>
          </p:cNvSpPr>
          <p:nvPr>
            <p:ph type="title"/>
          </p:nvPr>
        </p:nvSpPr>
        <p:spPr>
          <a:xfrm>
            <a:off x="246089" y="241040"/>
            <a:ext cx="11430000" cy="498598"/>
          </a:xfrm>
        </p:spPr>
        <p:txBody>
          <a:bodyPr/>
          <a:lstStyle/>
          <a:p>
            <a:r>
              <a:rPr lang="en-US"/>
              <a:t>Graph Neural Network</a:t>
            </a:r>
          </a:p>
        </p:txBody>
      </p:sp>
      <p:sp>
        <p:nvSpPr>
          <p:cNvPr id="2" name="TextBox 1">
            <a:extLst>
              <a:ext uri="{FF2B5EF4-FFF2-40B4-BE49-F238E27FC236}">
                <a16:creationId xmlns:a16="http://schemas.microsoft.com/office/drawing/2014/main" id="{832BE807-63F7-91D6-784B-FEE9F072C876}"/>
              </a:ext>
            </a:extLst>
          </p:cNvPr>
          <p:cNvSpPr txBox="1"/>
          <p:nvPr/>
        </p:nvSpPr>
        <p:spPr>
          <a:xfrm>
            <a:off x="246089" y="1012349"/>
            <a:ext cx="6499485" cy="5355312"/>
          </a:xfrm>
          <a:prstGeom prst="rect">
            <a:avLst/>
          </a:prstGeom>
          <a:noFill/>
        </p:spPr>
        <p:txBody>
          <a:bodyPr wrap="square" rtlCol="0">
            <a:spAutoFit/>
          </a:bodyPr>
          <a:lstStyle/>
          <a:p>
            <a:pPr marL="285750" indent="-285750" algn="l">
              <a:buFont typeface="Arial" panose="020B0604020202020204" pitchFamily="34" charset="0"/>
              <a:buChar char="•"/>
            </a:pPr>
            <a:r>
              <a:rPr lang="en-US" sz="2200">
                <a:latin typeface="Sofia Pro Medium" panose="020B0000000000000000" pitchFamily="34" charset="0"/>
              </a:rPr>
              <a:t>Initialization</a:t>
            </a:r>
          </a:p>
          <a:p>
            <a:pPr marL="742950" lvl="1" indent="-285750">
              <a:buFont typeface="Courier New" panose="02070309020205020404" pitchFamily="49" charset="0"/>
              <a:buChar char="o"/>
            </a:pPr>
            <a:r>
              <a:rPr lang="en-US" sz="2000" err="1">
                <a:latin typeface="Sofia Pro Medium" panose="020B0000000000000000" pitchFamily="34" charset="0"/>
              </a:rPr>
              <a:t>GraphSAGE</a:t>
            </a:r>
            <a:r>
              <a:rPr lang="en-US" sz="2000">
                <a:latin typeface="Sofia Pro Medium" panose="020B0000000000000000" pitchFamily="34" charset="0"/>
              </a:rPr>
              <a:t> convolutional layers (</a:t>
            </a:r>
            <a:r>
              <a:rPr lang="en-US" sz="2000" err="1">
                <a:latin typeface="Sofia Pro Medium" panose="020B0000000000000000" pitchFamily="34" charset="0"/>
              </a:rPr>
              <a:t>SAGEConv</a:t>
            </a:r>
            <a:r>
              <a:rPr lang="en-US" sz="2000">
                <a:latin typeface="Sofia Pro Medium" panose="020B0000000000000000" pitchFamily="34" charset="0"/>
              </a:rPr>
              <a:t>) for message passing.</a:t>
            </a:r>
          </a:p>
          <a:p>
            <a:pPr algn="l"/>
            <a:endParaRPr lang="en-US">
              <a:latin typeface="Sofia Pro Medium" panose="020B0000000000000000" pitchFamily="34" charset="0"/>
            </a:endParaRPr>
          </a:p>
          <a:p>
            <a:pPr marL="285750" indent="-285750" algn="l">
              <a:buFont typeface="Arial" panose="020B0604020202020204" pitchFamily="34" charset="0"/>
              <a:buChar char="•"/>
            </a:pPr>
            <a:r>
              <a:rPr lang="en-US" sz="2200">
                <a:latin typeface="Sofia Pro Medium" panose="020B0000000000000000" pitchFamily="34" charset="0"/>
              </a:rPr>
              <a:t>Forward Pass (forward method):</a:t>
            </a:r>
          </a:p>
          <a:p>
            <a:pPr marL="742950" lvl="1" indent="-285750">
              <a:buFont typeface="Courier New" panose="02070309020205020404" pitchFamily="49" charset="0"/>
              <a:buChar char="o"/>
            </a:pPr>
            <a:r>
              <a:rPr lang="en-US" sz="2000">
                <a:latin typeface="Sofia Pro Medium" panose="020B0000000000000000" pitchFamily="34" charset="0"/>
              </a:rPr>
              <a:t>The loop iterates over the </a:t>
            </a:r>
            <a:r>
              <a:rPr lang="en-US" sz="2000" err="1">
                <a:latin typeface="Sofia Pro Medium" panose="020B0000000000000000" pitchFamily="34" charset="0"/>
              </a:rPr>
              <a:t>GraphSAGE</a:t>
            </a:r>
            <a:r>
              <a:rPr lang="en-US" sz="2000">
                <a:latin typeface="Sofia Pro Medium" panose="020B0000000000000000" pitchFamily="34" charset="0"/>
              </a:rPr>
              <a:t> convolutional layers:</a:t>
            </a:r>
          </a:p>
          <a:p>
            <a:pPr marL="1200150" lvl="2" indent="-285750">
              <a:buFont typeface="Wingdings" panose="05000000000000000000" pitchFamily="2" charset="2"/>
              <a:buChar char="Ø"/>
            </a:pPr>
            <a:r>
              <a:rPr lang="en-US" sz="2000">
                <a:latin typeface="Sofia Pro Medium" panose="020B0000000000000000" pitchFamily="34" charset="0"/>
              </a:rPr>
              <a:t>Applies a </a:t>
            </a:r>
            <a:r>
              <a:rPr lang="en-US" sz="2000" err="1">
                <a:latin typeface="Sofia Pro Medium" panose="020B0000000000000000" pitchFamily="34" charset="0"/>
              </a:rPr>
              <a:t>GraphSAGE</a:t>
            </a:r>
            <a:r>
              <a:rPr lang="en-US" sz="2000">
                <a:latin typeface="Sofia Pro Medium" panose="020B0000000000000000" pitchFamily="34" charset="0"/>
              </a:rPr>
              <a:t> convolution to propagate messages through the graph.</a:t>
            </a:r>
          </a:p>
          <a:p>
            <a:pPr marL="1200150" lvl="2" indent="-285750">
              <a:buFont typeface="Wingdings" panose="05000000000000000000" pitchFamily="2" charset="2"/>
              <a:buChar char="Ø"/>
            </a:pPr>
            <a:r>
              <a:rPr lang="en-US" sz="2000">
                <a:latin typeface="Sofia Pro Medium" panose="020B0000000000000000" pitchFamily="34" charset="0"/>
              </a:rPr>
              <a:t>Applies </a:t>
            </a:r>
            <a:r>
              <a:rPr lang="en-US" sz="2000" err="1">
                <a:latin typeface="Sofia Pro Medium" panose="020B0000000000000000" pitchFamily="34" charset="0"/>
              </a:rPr>
              <a:t>ReLU</a:t>
            </a:r>
            <a:r>
              <a:rPr lang="en-US" sz="2000">
                <a:latin typeface="Sofia Pro Medium" panose="020B0000000000000000" pitchFamily="34" charset="0"/>
              </a:rPr>
              <a:t> activation function.</a:t>
            </a:r>
          </a:p>
          <a:p>
            <a:pPr marL="1200150" lvl="2" indent="-285750">
              <a:buFont typeface="Wingdings" panose="05000000000000000000" pitchFamily="2" charset="2"/>
              <a:buChar char="Ø"/>
            </a:pPr>
            <a:r>
              <a:rPr lang="en-US" sz="2000">
                <a:latin typeface="Sofia Pro Medium" panose="020B0000000000000000" pitchFamily="34" charset="0"/>
              </a:rPr>
              <a:t>Applies dropout during training for regularization.</a:t>
            </a:r>
          </a:p>
          <a:p>
            <a:pPr marL="742950" lvl="1" indent="-285750">
              <a:buFont typeface="Courier New" panose="02070309020205020404" pitchFamily="49" charset="0"/>
              <a:buChar char="o"/>
            </a:pPr>
            <a:r>
              <a:rPr lang="en-US" sz="2000">
                <a:latin typeface="Sofia Pro Medium" panose="020B0000000000000000" pitchFamily="34" charset="0"/>
              </a:rPr>
              <a:t>After the loop, a post-message-passing processing is applied:</a:t>
            </a:r>
          </a:p>
          <a:p>
            <a:pPr marL="1200150" lvl="2" indent="-285750">
              <a:buFont typeface="Wingdings" panose="05000000000000000000" pitchFamily="2" charset="2"/>
              <a:buChar char="Ø"/>
            </a:pPr>
            <a:r>
              <a:rPr lang="en-US" sz="2000">
                <a:latin typeface="Sofia Pro Medium" panose="020B0000000000000000" pitchFamily="34" charset="0"/>
              </a:rPr>
              <a:t>Linear layer with </a:t>
            </a:r>
            <a:r>
              <a:rPr lang="en-US" sz="2000" err="1">
                <a:latin typeface="Sofia Pro Medium" panose="020B0000000000000000" pitchFamily="34" charset="0"/>
              </a:rPr>
              <a:t>ReLU</a:t>
            </a:r>
            <a:r>
              <a:rPr lang="en-US" sz="2000">
                <a:latin typeface="Sofia Pro Medium" panose="020B0000000000000000" pitchFamily="34" charset="0"/>
              </a:rPr>
              <a:t> activation.</a:t>
            </a:r>
          </a:p>
          <a:p>
            <a:pPr marL="1200150" lvl="2" indent="-285750">
              <a:buFont typeface="Wingdings" panose="05000000000000000000" pitchFamily="2" charset="2"/>
              <a:buChar char="Ø"/>
            </a:pPr>
            <a:r>
              <a:rPr lang="en-US" sz="2000">
                <a:latin typeface="Sofia Pro Medium" panose="020B0000000000000000" pitchFamily="34" charset="0"/>
              </a:rPr>
              <a:t>Dropout for regularization.</a:t>
            </a:r>
          </a:p>
          <a:p>
            <a:pPr marL="1200150" lvl="2" indent="-285750">
              <a:buFont typeface="Wingdings" panose="05000000000000000000" pitchFamily="2" charset="2"/>
              <a:buChar char="Ø"/>
            </a:pPr>
            <a:r>
              <a:rPr lang="en-US" sz="2000">
                <a:latin typeface="Sofia Pro Medium" panose="020B0000000000000000" pitchFamily="34" charset="0"/>
              </a:rPr>
              <a:t>Final linear layer to get the output.</a:t>
            </a:r>
          </a:p>
        </p:txBody>
      </p:sp>
      <p:pic>
        <p:nvPicPr>
          <p:cNvPr id="5" name="Picture 4">
            <a:extLst>
              <a:ext uri="{FF2B5EF4-FFF2-40B4-BE49-F238E27FC236}">
                <a16:creationId xmlns:a16="http://schemas.microsoft.com/office/drawing/2014/main" id="{156E5E96-827C-B283-E93A-A0CD696CA4D5}"/>
              </a:ext>
            </a:extLst>
          </p:cNvPr>
          <p:cNvPicPr>
            <a:picLocks noChangeAspect="1"/>
          </p:cNvPicPr>
          <p:nvPr/>
        </p:nvPicPr>
        <p:blipFill rotWithShape="1">
          <a:blip r:embed="rId3"/>
          <a:srcRect l="9099" t="30230" r="53032" b="3676"/>
          <a:stretch/>
        </p:blipFill>
        <p:spPr>
          <a:xfrm>
            <a:off x="6820239" y="1349114"/>
            <a:ext cx="4855850" cy="4467070"/>
          </a:xfrm>
          <a:prstGeom prst="rect">
            <a:avLst/>
          </a:prstGeom>
        </p:spPr>
      </p:pic>
    </p:spTree>
    <p:extLst>
      <p:ext uri="{BB962C8B-B14F-4D97-AF65-F5344CB8AC3E}">
        <p14:creationId xmlns:p14="http://schemas.microsoft.com/office/powerpoint/2010/main" val="2203571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BFBCC-CC0B-1DFC-9450-66E1270E1141}"/>
              </a:ext>
            </a:extLst>
          </p:cNvPr>
          <p:cNvSpPr>
            <a:spLocks noGrp="1"/>
          </p:cNvSpPr>
          <p:nvPr>
            <p:ph type="title"/>
          </p:nvPr>
        </p:nvSpPr>
        <p:spPr>
          <a:xfrm>
            <a:off x="381000" y="513751"/>
            <a:ext cx="11430000" cy="498598"/>
          </a:xfrm>
        </p:spPr>
        <p:txBody>
          <a:bodyPr/>
          <a:lstStyle/>
          <a:p>
            <a:r>
              <a:rPr lang="en-US"/>
              <a:t>Graph Neural Network</a:t>
            </a:r>
          </a:p>
        </p:txBody>
      </p:sp>
      <p:pic>
        <p:nvPicPr>
          <p:cNvPr id="2" name="Picture 1" descr="A graph of a training step&#10;&#10;Description automatically generated">
            <a:extLst>
              <a:ext uri="{FF2B5EF4-FFF2-40B4-BE49-F238E27FC236}">
                <a16:creationId xmlns:a16="http://schemas.microsoft.com/office/drawing/2014/main" id="{3548445E-6E82-6F75-7794-66DC88DF5AB2}"/>
              </a:ext>
            </a:extLst>
          </p:cNvPr>
          <p:cNvPicPr>
            <a:picLocks noChangeAspect="1"/>
          </p:cNvPicPr>
          <p:nvPr/>
        </p:nvPicPr>
        <p:blipFill>
          <a:blip r:embed="rId3"/>
          <a:stretch>
            <a:fillRect/>
          </a:stretch>
        </p:blipFill>
        <p:spPr>
          <a:xfrm>
            <a:off x="6096000" y="1334125"/>
            <a:ext cx="5611289" cy="4242216"/>
          </a:xfrm>
          <a:prstGeom prst="rect">
            <a:avLst/>
          </a:prstGeom>
        </p:spPr>
      </p:pic>
      <p:sp>
        <p:nvSpPr>
          <p:cNvPr id="5" name="TextBox 4">
            <a:extLst>
              <a:ext uri="{FF2B5EF4-FFF2-40B4-BE49-F238E27FC236}">
                <a16:creationId xmlns:a16="http://schemas.microsoft.com/office/drawing/2014/main" id="{92248BE1-3A6C-5592-A821-B29E8DDA3044}"/>
              </a:ext>
            </a:extLst>
          </p:cNvPr>
          <p:cNvSpPr txBox="1"/>
          <p:nvPr/>
        </p:nvSpPr>
        <p:spPr>
          <a:xfrm>
            <a:off x="381000" y="1334125"/>
            <a:ext cx="5369716" cy="4524315"/>
          </a:xfrm>
          <a:prstGeom prst="rect">
            <a:avLst/>
          </a:prstGeom>
          <a:noFill/>
        </p:spPr>
        <p:txBody>
          <a:bodyPr wrap="square" rtlCol="0">
            <a:spAutoFit/>
          </a:bodyPr>
          <a:lstStyle/>
          <a:p>
            <a:pPr marL="342900" indent="-342900" algn="l">
              <a:buFont typeface="Arial" panose="020B0604020202020204" pitchFamily="34" charset="0"/>
              <a:buChar char="•"/>
            </a:pPr>
            <a:r>
              <a:rPr lang="en-US" sz="2400">
                <a:latin typeface="Sofia Pro Medium" panose="020B0000000000000000" pitchFamily="34" charset="0"/>
              </a:rPr>
              <a:t>Link prediction</a:t>
            </a:r>
            <a:r>
              <a:rPr lang="en-US">
                <a:latin typeface="Sofia Pro Medium" panose="020B0000000000000000" pitchFamily="34" charset="0"/>
              </a:rPr>
              <a:t>:</a:t>
            </a:r>
          </a:p>
          <a:p>
            <a:pPr marL="800100" lvl="1" indent="-342900">
              <a:buFont typeface="Courier New" panose="02070309020205020404" pitchFamily="49" charset="0"/>
              <a:buChar char="o"/>
            </a:pPr>
            <a:r>
              <a:rPr lang="en-US" sz="2000">
                <a:latin typeface="Sofia Pro Medium" panose="020B0000000000000000" pitchFamily="34" charset="0"/>
              </a:rPr>
              <a:t>pairs of node embeddings as input and predict whether an edge should exist</a:t>
            </a:r>
          </a:p>
          <a:p>
            <a:pPr algn="l"/>
            <a:endParaRPr lang="en-US">
              <a:latin typeface="Sofia Pro Medium" panose="020B0000000000000000" pitchFamily="34" charset="0"/>
            </a:endParaRPr>
          </a:p>
          <a:p>
            <a:pPr marL="342900" indent="-342900" algn="l">
              <a:buFont typeface="Arial" panose="020B0604020202020204" pitchFamily="34" charset="0"/>
              <a:buChar char="•"/>
            </a:pPr>
            <a:r>
              <a:rPr lang="en-US" sz="2400">
                <a:latin typeface="Sofia Pro Medium" panose="020B0000000000000000" pitchFamily="34" charset="0"/>
              </a:rPr>
              <a:t>Loss function</a:t>
            </a:r>
            <a:r>
              <a:rPr lang="en-US">
                <a:latin typeface="Sofia Pro Medium" panose="020B0000000000000000" pitchFamily="34" charset="0"/>
              </a:rPr>
              <a:t>: </a:t>
            </a:r>
          </a:p>
          <a:p>
            <a:pPr marL="800100" lvl="1" indent="-342900">
              <a:buFont typeface="Courier New" panose="02070309020205020404" pitchFamily="49" charset="0"/>
              <a:buChar char="o"/>
            </a:pPr>
            <a:r>
              <a:rPr lang="en-US" sz="2000">
                <a:latin typeface="Sofia Pro Medium" panose="020B0000000000000000" pitchFamily="34" charset="0"/>
              </a:rPr>
              <a:t>a combination of negative log-likelihood for positive edges and negative log-likelihood for sampled negative edges. </a:t>
            </a:r>
          </a:p>
          <a:p>
            <a:pPr marL="800100" lvl="1" indent="-342900">
              <a:buFont typeface="Courier New" panose="02070309020205020404" pitchFamily="49" charset="0"/>
              <a:buChar char="o"/>
            </a:pPr>
            <a:r>
              <a:rPr lang="en-US" sz="2000">
                <a:latin typeface="Sofia Pro Medium" panose="020B0000000000000000" pitchFamily="34" charset="0"/>
              </a:rPr>
              <a:t>to maximize the likelihood of predicting positive edges correctly while minimizing the likelihood of predicting negative edges incorrectly. </a:t>
            </a:r>
          </a:p>
          <a:p>
            <a:pPr algn="l"/>
            <a:endParaRPr lang="en-US">
              <a:latin typeface="Sofia Pro Medium" panose="020B0000000000000000" pitchFamily="34" charset="0"/>
            </a:endParaRPr>
          </a:p>
          <a:p>
            <a:pPr marL="342900" indent="-342900" algn="l">
              <a:buFont typeface="Arial" panose="020B0604020202020204" pitchFamily="34" charset="0"/>
              <a:buChar char="•"/>
            </a:pPr>
            <a:r>
              <a:rPr lang="en-US" sz="2400">
                <a:latin typeface="Sofia Pro Medium" panose="020B0000000000000000" pitchFamily="34" charset="0"/>
              </a:rPr>
              <a:t>epochs: 30</a:t>
            </a:r>
          </a:p>
        </p:txBody>
      </p:sp>
    </p:spTree>
    <p:extLst>
      <p:ext uri="{BB962C8B-B14F-4D97-AF65-F5344CB8AC3E}">
        <p14:creationId xmlns:p14="http://schemas.microsoft.com/office/powerpoint/2010/main" val="482511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BFBCC-CC0B-1DFC-9450-66E1270E1141}"/>
              </a:ext>
            </a:extLst>
          </p:cNvPr>
          <p:cNvSpPr>
            <a:spLocks noGrp="1"/>
          </p:cNvSpPr>
          <p:nvPr>
            <p:ph type="title"/>
          </p:nvPr>
        </p:nvSpPr>
        <p:spPr>
          <a:xfrm>
            <a:off x="381000" y="513751"/>
            <a:ext cx="11430000" cy="498598"/>
          </a:xfrm>
        </p:spPr>
        <p:txBody>
          <a:bodyPr/>
          <a:lstStyle/>
          <a:p>
            <a:r>
              <a:rPr lang="en-US"/>
              <a:t>Graph Neural Network</a:t>
            </a:r>
          </a:p>
        </p:txBody>
      </p:sp>
      <p:sp>
        <p:nvSpPr>
          <p:cNvPr id="3" name="TextBox 2">
            <a:extLst>
              <a:ext uri="{FF2B5EF4-FFF2-40B4-BE49-F238E27FC236}">
                <a16:creationId xmlns:a16="http://schemas.microsoft.com/office/drawing/2014/main" id="{B72B029A-C025-B9E5-28D4-99143CD19123}"/>
              </a:ext>
            </a:extLst>
          </p:cNvPr>
          <p:cNvSpPr txBox="1"/>
          <p:nvPr/>
        </p:nvSpPr>
        <p:spPr>
          <a:xfrm>
            <a:off x="384583" y="1215759"/>
            <a:ext cx="5510134" cy="4431983"/>
          </a:xfrm>
          <a:prstGeom prst="rect">
            <a:avLst/>
          </a:prstGeom>
          <a:noFill/>
        </p:spPr>
        <p:txBody>
          <a:bodyPr wrap="square" lIns="91440" tIns="45720" rIns="91440" bIns="45720" rtlCol="0" anchor="t">
            <a:spAutoFit/>
          </a:bodyPr>
          <a:lstStyle/>
          <a:p>
            <a:pPr marL="342900" indent="-342900" algn="l">
              <a:buFont typeface="Arial" panose="020B0604020202020204" pitchFamily="34" charset="0"/>
              <a:buChar char="•"/>
            </a:pPr>
            <a:r>
              <a:rPr lang="en-US" sz="2400">
                <a:latin typeface="Sofia Pro Medium" panose="020B0000000000000000" pitchFamily="34" charset="0"/>
              </a:rPr>
              <a:t>Model performance in validation set</a:t>
            </a:r>
          </a:p>
          <a:p>
            <a:pPr marL="800100" lvl="1" indent="-342900">
              <a:buFont typeface="Courier New" panose="02070309020205020404" pitchFamily="49" charset="0"/>
              <a:buChar char="o"/>
            </a:pPr>
            <a:endParaRPr lang="en-US" sz="2000">
              <a:latin typeface="Sofia Pro Medium"/>
            </a:endParaRPr>
          </a:p>
          <a:p>
            <a:pPr marL="800100" lvl="1" indent="-342900">
              <a:buFont typeface="Courier New" panose="02070309020205020404" pitchFamily="49" charset="0"/>
              <a:buChar char="o"/>
            </a:pPr>
            <a:r>
              <a:rPr lang="en-US" sz="2000">
                <a:latin typeface="Sofia Pro Medium"/>
              </a:rPr>
              <a:t>Avg </a:t>
            </a:r>
            <a:r>
              <a:rPr lang="en-US" sz="2000" err="1">
                <a:latin typeface="Sofia Pro Medium"/>
              </a:rPr>
              <a:t>val</a:t>
            </a:r>
            <a:r>
              <a:rPr lang="en-US" sz="2000">
                <a:latin typeface="Sofia Pro Medium"/>
              </a:rPr>
              <a:t> loss: 1.28</a:t>
            </a:r>
            <a:endParaRPr lang="en-US"/>
          </a:p>
          <a:p>
            <a:pPr marL="800100" lvl="1" indent="-342900">
              <a:buFont typeface="Courier New" panose="02070309020205020404" pitchFamily="49" charset="0"/>
              <a:buChar char="o"/>
            </a:pPr>
            <a:endParaRPr lang="en-US" sz="2000">
              <a:latin typeface="Sofia Pro Medium"/>
            </a:endParaRPr>
          </a:p>
          <a:p>
            <a:pPr marL="800100" lvl="1" indent="-342900">
              <a:buFont typeface="Courier New" panose="02070309020205020404" pitchFamily="49" charset="0"/>
              <a:buChar char="o"/>
            </a:pPr>
            <a:r>
              <a:rPr lang="en-US" sz="2000">
                <a:latin typeface="Sofia Pro Medium"/>
              </a:rPr>
              <a:t>Accuracy is 0.0031</a:t>
            </a:r>
            <a:endParaRPr lang="en-US" sz="2000">
              <a:latin typeface="Sofia Pro Medium" panose="020B0000000000000000" pitchFamily="34" charset="0"/>
            </a:endParaRPr>
          </a:p>
          <a:p>
            <a:pPr algn="l"/>
            <a:endParaRPr lang="en-US">
              <a:latin typeface="Sofia Pro Medium" panose="020B0000000000000000" pitchFamily="34" charset="0"/>
            </a:endParaRPr>
          </a:p>
          <a:p>
            <a:pPr marL="342900" indent="-342900" algn="l">
              <a:buFont typeface="Arial" panose="020B0604020202020204" pitchFamily="34" charset="0"/>
              <a:buChar char="•"/>
            </a:pPr>
            <a:r>
              <a:rPr lang="en-US" sz="2400">
                <a:latin typeface="Sofia Pro Medium" panose="020B0000000000000000" pitchFamily="34" charset="0"/>
              </a:rPr>
              <a:t>Low accuracy:</a:t>
            </a:r>
          </a:p>
          <a:p>
            <a:pPr marL="800100" lvl="1" indent="-342900">
              <a:buFont typeface="Courier New" panose="02070309020205020404" pitchFamily="49" charset="0"/>
              <a:buChar char="o"/>
            </a:pPr>
            <a:endParaRPr lang="en-US" sz="2000">
              <a:latin typeface="Sofia Pro Medium"/>
            </a:endParaRPr>
          </a:p>
          <a:p>
            <a:pPr marL="800100" lvl="1" indent="-342900">
              <a:buFont typeface="Courier New" panose="02070309020205020404" pitchFamily="49" charset="0"/>
              <a:buChar char="o"/>
            </a:pPr>
            <a:r>
              <a:rPr lang="en-US" sz="2000">
                <a:latin typeface="Sofia Pro Medium"/>
              </a:rPr>
              <a:t>The model may not capture the underlying complex patterns in the graph.</a:t>
            </a:r>
            <a:endParaRPr lang="en-US"/>
          </a:p>
          <a:p>
            <a:pPr marL="800100" lvl="1" indent="-342900">
              <a:buFont typeface="Courier New" panose="02070309020205020404" pitchFamily="49" charset="0"/>
              <a:buChar char="o"/>
            </a:pPr>
            <a:endParaRPr lang="en-US" sz="2000">
              <a:latin typeface="Sofia Pro Medium"/>
            </a:endParaRPr>
          </a:p>
          <a:p>
            <a:pPr marL="800100" lvl="1" indent="-342900">
              <a:buFont typeface="Courier New,monospace" panose="02070309020205020404" pitchFamily="49" charset="0"/>
              <a:buChar char="o"/>
            </a:pPr>
            <a:r>
              <a:rPr lang="en-US" sz="2000"/>
              <a:t>The model might need more training epochs to converge.</a:t>
            </a:r>
          </a:p>
          <a:p>
            <a:pPr marL="457200" lvl="1"/>
            <a:endParaRPr lang="en-US" sz="2000">
              <a:latin typeface="Sofia Pro Medium"/>
            </a:endParaRPr>
          </a:p>
        </p:txBody>
      </p:sp>
      <p:pic>
        <p:nvPicPr>
          <p:cNvPr id="5" name="Picture 4" descr="A computer code with numbers and symbols&#10;&#10;Description automatically generated">
            <a:extLst>
              <a:ext uri="{FF2B5EF4-FFF2-40B4-BE49-F238E27FC236}">
                <a16:creationId xmlns:a16="http://schemas.microsoft.com/office/drawing/2014/main" id="{B3EA7E61-8808-6CF3-D79A-8B500C7FC84C}"/>
              </a:ext>
            </a:extLst>
          </p:cNvPr>
          <p:cNvPicPr>
            <a:picLocks noChangeAspect="1"/>
          </p:cNvPicPr>
          <p:nvPr/>
        </p:nvPicPr>
        <p:blipFill>
          <a:blip r:embed="rId3"/>
          <a:stretch>
            <a:fillRect/>
          </a:stretch>
        </p:blipFill>
        <p:spPr>
          <a:xfrm>
            <a:off x="5888966" y="2366853"/>
            <a:ext cx="6035615" cy="2138669"/>
          </a:xfrm>
          <a:prstGeom prst="rect">
            <a:avLst/>
          </a:prstGeom>
        </p:spPr>
      </p:pic>
    </p:spTree>
    <p:extLst>
      <p:ext uri="{BB962C8B-B14F-4D97-AF65-F5344CB8AC3E}">
        <p14:creationId xmlns:p14="http://schemas.microsoft.com/office/powerpoint/2010/main" val="3373629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BFBCC-CC0B-1DFC-9450-66E1270E1141}"/>
              </a:ext>
            </a:extLst>
          </p:cNvPr>
          <p:cNvSpPr>
            <a:spLocks noGrp="1"/>
          </p:cNvSpPr>
          <p:nvPr>
            <p:ph type="title"/>
          </p:nvPr>
        </p:nvSpPr>
        <p:spPr>
          <a:xfrm>
            <a:off x="381000" y="513751"/>
            <a:ext cx="11430000" cy="498598"/>
          </a:xfrm>
        </p:spPr>
        <p:txBody>
          <a:bodyPr/>
          <a:lstStyle/>
          <a:p>
            <a:r>
              <a:rPr lang="en-US"/>
              <a:t>Graph Neural Network</a:t>
            </a:r>
          </a:p>
        </p:txBody>
      </p:sp>
      <p:sp>
        <p:nvSpPr>
          <p:cNvPr id="3" name="TextBox 2">
            <a:extLst>
              <a:ext uri="{FF2B5EF4-FFF2-40B4-BE49-F238E27FC236}">
                <a16:creationId xmlns:a16="http://schemas.microsoft.com/office/drawing/2014/main" id="{DA327380-F5DE-AFC7-97EA-625095F5614A}"/>
              </a:ext>
            </a:extLst>
          </p:cNvPr>
          <p:cNvSpPr txBox="1"/>
          <p:nvPr/>
        </p:nvSpPr>
        <p:spPr>
          <a:xfrm>
            <a:off x="381000" y="1639113"/>
            <a:ext cx="4547135" cy="2893100"/>
          </a:xfrm>
          <a:prstGeom prst="rect">
            <a:avLst/>
          </a:prstGeom>
          <a:noFill/>
        </p:spPr>
        <p:txBody>
          <a:bodyPr wrap="square" lIns="91440" tIns="45720" rIns="91440" bIns="45720" rtlCol="0" anchor="t">
            <a:spAutoFit/>
          </a:bodyPr>
          <a:lstStyle/>
          <a:p>
            <a:pPr marL="342900" indent="-342900">
              <a:buChar char="•"/>
            </a:pPr>
            <a:r>
              <a:rPr lang="en-US" sz="2400">
                <a:solidFill>
                  <a:srgbClr val="404041"/>
                </a:solidFill>
              </a:rPr>
              <a:t>Create a sample from [10000:10500]</a:t>
            </a:r>
            <a:endParaRPr lang="en-US"/>
          </a:p>
          <a:p>
            <a:pPr marL="342900" indent="-342900">
              <a:buChar char="•"/>
            </a:pPr>
            <a:endParaRPr lang="en-US" sz="2400">
              <a:solidFill>
                <a:srgbClr val="404041"/>
              </a:solidFill>
            </a:endParaRPr>
          </a:p>
          <a:p>
            <a:pPr marL="342900" indent="-342900">
              <a:buChar char="•"/>
            </a:pPr>
            <a:r>
              <a:rPr lang="en-US" sz="2400">
                <a:solidFill>
                  <a:srgbClr val="404041"/>
                </a:solidFill>
              </a:rPr>
              <a:t>Predict the edge</a:t>
            </a:r>
            <a:endParaRPr lang="en-US"/>
          </a:p>
          <a:p>
            <a:pPr marL="342900" indent="-342900">
              <a:buChar char="•"/>
            </a:pPr>
            <a:endParaRPr lang="en-US" sz="2400">
              <a:solidFill>
                <a:srgbClr val="404041"/>
              </a:solidFill>
            </a:endParaRPr>
          </a:p>
          <a:p>
            <a:pPr marL="342900" indent="-342900">
              <a:buChar char="•"/>
            </a:pPr>
            <a:r>
              <a:rPr lang="en-US" sz="2400">
                <a:solidFill>
                  <a:srgbClr val="404041"/>
                </a:solidFill>
              </a:rPr>
              <a:t>Show the predicted graph with the node group</a:t>
            </a:r>
            <a:endParaRPr lang="en-US"/>
          </a:p>
          <a:p>
            <a:endParaRPr lang="en-US">
              <a:latin typeface="Sofia Pro Medium"/>
            </a:endParaRPr>
          </a:p>
        </p:txBody>
      </p:sp>
      <p:pic>
        <p:nvPicPr>
          <p:cNvPr id="2" name="Picture 1" descr="A diagram of a network&#10;&#10;Description automatically generated">
            <a:extLst>
              <a:ext uri="{FF2B5EF4-FFF2-40B4-BE49-F238E27FC236}">
                <a16:creationId xmlns:a16="http://schemas.microsoft.com/office/drawing/2014/main" id="{AF2C9408-FABE-936F-A720-D2F3DB799405}"/>
              </a:ext>
            </a:extLst>
          </p:cNvPr>
          <p:cNvPicPr>
            <a:picLocks noChangeAspect="1"/>
          </p:cNvPicPr>
          <p:nvPr/>
        </p:nvPicPr>
        <p:blipFill>
          <a:blip r:embed="rId3"/>
          <a:stretch>
            <a:fillRect/>
          </a:stretch>
        </p:blipFill>
        <p:spPr>
          <a:xfrm>
            <a:off x="5371381" y="1045021"/>
            <a:ext cx="5216105" cy="4595430"/>
          </a:xfrm>
          <a:prstGeom prst="rect">
            <a:avLst/>
          </a:prstGeom>
        </p:spPr>
      </p:pic>
    </p:spTree>
    <p:extLst>
      <p:ext uri="{BB962C8B-B14F-4D97-AF65-F5344CB8AC3E}">
        <p14:creationId xmlns:p14="http://schemas.microsoft.com/office/powerpoint/2010/main" val="1378393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BFBCC-CC0B-1DFC-9450-66E1270E1141}"/>
              </a:ext>
            </a:extLst>
          </p:cNvPr>
          <p:cNvSpPr>
            <a:spLocks noGrp="1"/>
          </p:cNvSpPr>
          <p:nvPr>
            <p:ph type="title"/>
          </p:nvPr>
        </p:nvSpPr>
        <p:spPr>
          <a:xfrm>
            <a:off x="381000" y="144602"/>
            <a:ext cx="11430000" cy="498598"/>
          </a:xfrm>
        </p:spPr>
        <p:txBody>
          <a:bodyPr/>
          <a:lstStyle/>
          <a:p>
            <a:r>
              <a:rPr lang="en-US">
                <a:latin typeface="Calibri"/>
              </a:rPr>
              <a:t>Conclusion &amp; Next Step</a:t>
            </a:r>
          </a:p>
        </p:txBody>
      </p:sp>
      <p:sp>
        <p:nvSpPr>
          <p:cNvPr id="3" name="TextBox 2">
            <a:extLst>
              <a:ext uri="{FF2B5EF4-FFF2-40B4-BE49-F238E27FC236}">
                <a16:creationId xmlns:a16="http://schemas.microsoft.com/office/drawing/2014/main" id="{DA327380-F5DE-AFC7-97EA-625095F5614A}"/>
              </a:ext>
            </a:extLst>
          </p:cNvPr>
          <p:cNvSpPr txBox="1"/>
          <p:nvPr/>
        </p:nvSpPr>
        <p:spPr>
          <a:xfrm>
            <a:off x="407199" y="792308"/>
            <a:ext cx="11433409" cy="5262979"/>
          </a:xfrm>
          <a:prstGeom prst="rect">
            <a:avLst/>
          </a:prstGeom>
          <a:noFill/>
        </p:spPr>
        <p:txBody>
          <a:bodyPr wrap="square" lIns="91440" tIns="45720" rIns="91440" bIns="45720" rtlCol="0" anchor="t">
            <a:spAutoFit/>
          </a:bodyPr>
          <a:lstStyle/>
          <a:p>
            <a:r>
              <a:rPr lang="en-US" sz="1600">
                <a:latin typeface="Calibri"/>
              </a:rPr>
              <a:t>Amazon Metadata EDA: The metadata exploration showed us that Books group is highest purchased but not reviewed, whereas the DVDs and Music groups are highest reviewed items but not purchased.</a:t>
            </a:r>
          </a:p>
          <a:p>
            <a:endParaRPr lang="en-US" sz="1600">
              <a:latin typeface="Calibri"/>
            </a:endParaRPr>
          </a:p>
          <a:p>
            <a:r>
              <a:rPr lang="en-US" sz="1600">
                <a:latin typeface="Calibri"/>
              </a:rPr>
              <a:t>Amazon0302 Network EDA Data exploration: </a:t>
            </a:r>
            <a:r>
              <a:rPr lang="en-US" sz="1600" b="1">
                <a:solidFill>
                  <a:srgbClr val="C00000"/>
                </a:solidFill>
                <a:latin typeface="Calibri"/>
              </a:rPr>
              <a:t>Node 8</a:t>
            </a:r>
            <a:r>
              <a:rPr lang="en-US" sz="1600">
                <a:latin typeface="Calibri"/>
              </a:rPr>
              <a:t> stood out as the node with Highest degree, Degree Centrality, Closeness Centrality, Betweenness Centrality, Eigenvector Centrality and Page rank centrality. The Louvain method of community detection proved to be superior community detection method with a higher modularity score as compared to the Girvan Newman community detection method.</a:t>
            </a:r>
            <a:endParaRPr lang="en-US"/>
          </a:p>
          <a:p>
            <a:endParaRPr lang="en-US" sz="1600">
              <a:latin typeface="Calibri"/>
            </a:endParaRPr>
          </a:p>
          <a:p>
            <a:r>
              <a:rPr lang="en-US" sz="1600">
                <a:latin typeface="Calibri"/>
              </a:rPr>
              <a:t>Link Prediction: The Random Forest algorithm provided the best Accuracy score and ROC AUC score for link prediction within the network.</a:t>
            </a:r>
          </a:p>
          <a:p>
            <a:endParaRPr lang="en-US" sz="1600">
              <a:latin typeface="Calibri"/>
            </a:endParaRPr>
          </a:p>
          <a:p>
            <a:r>
              <a:rPr lang="en-US" sz="1600">
                <a:latin typeface="Calibri"/>
              </a:rPr>
              <a:t>Recommendation System: Our Recommendation system has provided a Novel model to predict the recommended items for any given product ASIN number based on Jaccard Similarity of words in Categories which helps customers to purchase next item and helps the company to understand purchasing patterns and increase revenue.</a:t>
            </a:r>
          </a:p>
          <a:p>
            <a:endParaRPr lang="en-US" sz="1600">
              <a:latin typeface="Calibri"/>
            </a:endParaRPr>
          </a:p>
          <a:p>
            <a:endParaRPr lang="en-US" sz="1600">
              <a:latin typeface="Calibri"/>
            </a:endParaRPr>
          </a:p>
          <a:p>
            <a:r>
              <a:rPr lang="en-US" sz="1600">
                <a:latin typeface="Calibri"/>
              </a:rPr>
              <a:t>GNN----demonstrates the training and prediction process on a subgraph of the original graph data. The model is trained to capture meaningful node embeddings, and link prediction is performed on selected node pairs. </a:t>
            </a:r>
          </a:p>
          <a:p>
            <a:endParaRPr lang="en-US" sz="1600">
              <a:latin typeface="Calibri"/>
            </a:endParaRPr>
          </a:p>
          <a:p>
            <a:r>
              <a:rPr lang="en-US" sz="1600">
                <a:latin typeface="Calibri"/>
              </a:rPr>
              <a:t>Next step----extending the model architecture to capture more complex pattern; training model with a higher number of epochs to improve its learning capacity.</a:t>
            </a:r>
          </a:p>
        </p:txBody>
      </p:sp>
    </p:spTree>
    <p:extLst>
      <p:ext uri="{BB962C8B-B14F-4D97-AF65-F5344CB8AC3E}">
        <p14:creationId xmlns:p14="http://schemas.microsoft.com/office/powerpoint/2010/main" val="774698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A6488-F8DE-79B1-F63C-518A9CA2227B}"/>
              </a:ext>
            </a:extLst>
          </p:cNvPr>
          <p:cNvSpPr>
            <a:spLocks noGrp="1"/>
          </p:cNvSpPr>
          <p:nvPr>
            <p:ph type="title"/>
          </p:nvPr>
        </p:nvSpPr>
        <p:spPr>
          <a:xfrm>
            <a:off x="381000" y="766403"/>
            <a:ext cx="11430000" cy="498598"/>
          </a:xfrm>
        </p:spPr>
        <p:txBody>
          <a:bodyPr/>
          <a:lstStyle/>
          <a:p>
            <a:r>
              <a:rPr lang="en-US"/>
              <a:t>Problem </a:t>
            </a:r>
            <a:r>
              <a:rPr lang="en-US">
                <a:latin typeface="Calibri"/>
              </a:rPr>
              <a:t>Statement</a:t>
            </a:r>
            <a:r>
              <a:rPr lang="en-US"/>
              <a:t> and Objective</a:t>
            </a:r>
          </a:p>
        </p:txBody>
      </p:sp>
      <p:sp>
        <p:nvSpPr>
          <p:cNvPr id="3" name="Content Placeholder 2">
            <a:extLst>
              <a:ext uri="{FF2B5EF4-FFF2-40B4-BE49-F238E27FC236}">
                <a16:creationId xmlns:a16="http://schemas.microsoft.com/office/drawing/2014/main" id="{D5D074B9-156D-8E33-ECE6-51227C69E7BF}"/>
              </a:ext>
            </a:extLst>
          </p:cNvPr>
          <p:cNvSpPr>
            <a:spLocks noGrp="1"/>
          </p:cNvSpPr>
          <p:nvPr>
            <p:ph sz="half" idx="1"/>
          </p:nvPr>
        </p:nvSpPr>
        <p:spPr>
          <a:xfrm>
            <a:off x="194732" y="2138437"/>
            <a:ext cx="5199529" cy="2213429"/>
          </a:xfrm>
        </p:spPr>
        <p:txBody>
          <a:bodyPr/>
          <a:lstStyle/>
          <a:p>
            <a:r>
              <a:rPr lang="en-US">
                <a:latin typeface="Calibri"/>
                <a:cs typeface="Calibri"/>
              </a:rPr>
              <a:t>   Problem Statement</a:t>
            </a:r>
          </a:p>
          <a:p>
            <a:r>
              <a:rPr lang="en-US">
                <a:solidFill>
                  <a:schemeClr val="accent1">
                    <a:lumMod val="75000"/>
                  </a:schemeClr>
                </a:solidFill>
                <a:latin typeface="Calibri"/>
                <a:cs typeface="Calibri"/>
              </a:rPr>
              <a:t>   How does the product recommendation  system work in online shopping, and how can we effectively utilize Amazon's product information to build a recommendation model that caters to various types of users?</a:t>
            </a:r>
          </a:p>
        </p:txBody>
      </p:sp>
      <p:sp>
        <p:nvSpPr>
          <p:cNvPr id="4" name="Content Placeholder 3">
            <a:extLst>
              <a:ext uri="{FF2B5EF4-FFF2-40B4-BE49-F238E27FC236}">
                <a16:creationId xmlns:a16="http://schemas.microsoft.com/office/drawing/2014/main" id="{42BF6A53-BFC6-CA9D-633E-F5BA16455A0F}"/>
              </a:ext>
            </a:extLst>
          </p:cNvPr>
          <p:cNvSpPr>
            <a:spLocks noGrp="1"/>
          </p:cNvSpPr>
          <p:nvPr>
            <p:ph sz="half" idx="2"/>
          </p:nvPr>
        </p:nvSpPr>
        <p:spPr>
          <a:xfrm>
            <a:off x="6035737" y="1969103"/>
            <a:ext cx="5292663" cy="2958497"/>
          </a:xfrm>
        </p:spPr>
        <p:txBody>
          <a:bodyPr/>
          <a:lstStyle/>
          <a:p>
            <a:r>
              <a:rPr lang="en-US">
                <a:latin typeface="Calibri"/>
              </a:rPr>
              <a:t>   Objective</a:t>
            </a:r>
          </a:p>
          <a:p>
            <a:r>
              <a:rPr lang="en-US">
                <a:solidFill>
                  <a:schemeClr val="accent1">
                    <a:lumMod val="75000"/>
                  </a:schemeClr>
                </a:solidFill>
                <a:latin typeface="Calibri"/>
              </a:rPr>
              <a:t>    </a:t>
            </a:r>
            <a:r>
              <a:rPr lang="en-US">
                <a:solidFill>
                  <a:schemeClr val="accent1">
                    <a:lumMod val="75000"/>
                  </a:schemeClr>
                </a:solidFill>
                <a:latin typeface="Calibri"/>
                <a:cs typeface="Arial"/>
              </a:rPr>
              <a:t>Leveraging Amazon product co-purchasing network dataset from Stanford Network Analysis Project,</a:t>
            </a:r>
            <a:r>
              <a:rPr lang="zh-CN" altLang="en-US">
                <a:solidFill>
                  <a:schemeClr val="accent1">
                    <a:lumMod val="75000"/>
                  </a:schemeClr>
                </a:solidFill>
                <a:latin typeface="Calibri"/>
                <a:cs typeface="Arial"/>
              </a:rPr>
              <a:t> </a:t>
            </a:r>
            <a:r>
              <a:rPr lang="en-US" altLang="zh-CN">
                <a:solidFill>
                  <a:schemeClr val="accent1">
                    <a:lumMod val="75000"/>
                  </a:schemeClr>
                </a:solidFill>
                <a:latin typeface="Calibri"/>
                <a:cs typeface="Arial"/>
              </a:rPr>
              <a:t>which</a:t>
            </a:r>
            <a:r>
              <a:rPr lang="zh-CN" altLang="en-US">
                <a:solidFill>
                  <a:schemeClr val="accent1">
                    <a:lumMod val="75000"/>
                  </a:schemeClr>
                </a:solidFill>
                <a:latin typeface="Calibri"/>
                <a:cs typeface="Arial"/>
              </a:rPr>
              <a:t> </a:t>
            </a:r>
            <a:r>
              <a:rPr lang="en-US" altLang="zh-CN">
                <a:solidFill>
                  <a:schemeClr val="accent1">
                    <a:lumMod val="75000"/>
                  </a:schemeClr>
                </a:solidFill>
                <a:latin typeface="Calibri"/>
                <a:cs typeface="Arial"/>
              </a:rPr>
              <a:t>involves more than 500,000 different products, including books, music CDs, DVDs to formulate and visualize the products as a graph then use this graph to find products similar to a given product.</a:t>
            </a:r>
            <a:endParaRPr lang="en-US">
              <a:solidFill>
                <a:schemeClr val="accent1">
                  <a:lumMod val="75000"/>
                </a:schemeClr>
              </a:solidFill>
              <a:latin typeface="Calibri"/>
            </a:endParaRPr>
          </a:p>
        </p:txBody>
      </p:sp>
      <p:sp>
        <p:nvSpPr>
          <p:cNvPr id="6" name="Slide Number Placeholder 5">
            <a:extLst>
              <a:ext uri="{FF2B5EF4-FFF2-40B4-BE49-F238E27FC236}">
                <a16:creationId xmlns:a16="http://schemas.microsoft.com/office/drawing/2014/main" id="{7E74CFC0-CD54-E179-1577-EAC568907270}"/>
              </a:ext>
            </a:extLst>
          </p:cNvPr>
          <p:cNvSpPr>
            <a:spLocks noGrp="1"/>
          </p:cNvSpPr>
          <p:nvPr>
            <p:ph type="sldNum" sz="quarter" idx="12"/>
          </p:nvPr>
        </p:nvSpPr>
        <p:spPr/>
        <p:txBody>
          <a:bodyPr/>
          <a:lstStyle/>
          <a:p>
            <a:fld id="{FB12CDF8-32CE-4E9C-B71D-397F5A61EE24}" type="slidenum">
              <a:rPr lang="en-US" smtClean="0"/>
              <a:t>5</a:t>
            </a:fld>
            <a:endParaRPr lang="en-US"/>
          </a:p>
        </p:txBody>
      </p:sp>
    </p:spTree>
    <p:extLst>
      <p:ext uri="{BB962C8B-B14F-4D97-AF65-F5344CB8AC3E}">
        <p14:creationId xmlns:p14="http://schemas.microsoft.com/office/powerpoint/2010/main" val="172820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FB4CB8-9C5B-431C-821B-0CC789CE8E69}"/>
              </a:ext>
            </a:extLst>
          </p:cNvPr>
          <p:cNvSpPr>
            <a:spLocks noGrp="1"/>
          </p:cNvSpPr>
          <p:nvPr>
            <p:ph type="title"/>
          </p:nvPr>
        </p:nvSpPr>
        <p:spPr>
          <a:xfrm>
            <a:off x="381000" y="488043"/>
            <a:ext cx="11430000" cy="443198"/>
          </a:xfrm>
        </p:spPr>
        <p:txBody>
          <a:bodyPr/>
          <a:lstStyle/>
          <a:p>
            <a:r>
              <a:rPr lang="en-US" sz="3200">
                <a:latin typeface="Calibri"/>
              </a:rPr>
              <a:t>Contribution</a:t>
            </a:r>
          </a:p>
        </p:txBody>
      </p:sp>
      <p:sp>
        <p:nvSpPr>
          <p:cNvPr id="6" name="TextBox 5">
            <a:extLst>
              <a:ext uri="{FF2B5EF4-FFF2-40B4-BE49-F238E27FC236}">
                <a16:creationId xmlns:a16="http://schemas.microsoft.com/office/drawing/2014/main" id="{A432F3F0-242F-0BC7-35B7-E7671CD6E09C}"/>
              </a:ext>
            </a:extLst>
          </p:cNvPr>
          <p:cNvSpPr txBox="1"/>
          <p:nvPr/>
        </p:nvSpPr>
        <p:spPr>
          <a:xfrm>
            <a:off x="381000" y="1457156"/>
            <a:ext cx="6093500" cy="4154984"/>
          </a:xfrm>
          <a:prstGeom prst="rect">
            <a:avLst/>
          </a:prstGeom>
          <a:noFill/>
        </p:spPr>
        <p:txBody>
          <a:bodyPr wrap="square" lIns="91440" tIns="45720" rIns="91440" bIns="45720" anchor="t">
            <a:spAutoFit/>
          </a:bodyPr>
          <a:lstStyle/>
          <a:p>
            <a:pPr marL="342900" indent="-342900" algn="l" rtl="0" fontAlgn="base">
              <a:buFont typeface="Arial" panose="020B0604020202020204" pitchFamily="34" charset="0"/>
              <a:buChar char="•"/>
            </a:pPr>
            <a:r>
              <a:rPr lang="en-US" sz="2400" i="0" u="none" strike="noStrike" err="1">
                <a:effectLst/>
              </a:rPr>
              <a:t>Qiuyuan</a:t>
            </a:r>
            <a:r>
              <a:rPr lang="en-US" sz="2400" i="0" u="none" strike="noStrike">
                <a:effectLst/>
              </a:rPr>
              <a:t> Zhang</a:t>
            </a:r>
            <a:endParaRPr lang="en-US" sz="2400"/>
          </a:p>
          <a:p>
            <a:pPr marL="800100" lvl="1" indent="-342900" fontAlgn="base">
              <a:buFont typeface="Courier New" panose="02070309020205020404" pitchFamily="49" charset="0"/>
              <a:buChar char="o"/>
            </a:pPr>
            <a:r>
              <a:rPr lang="en-US" sz="2400"/>
              <a:t>Amazon Metadata EDA</a:t>
            </a:r>
            <a:endParaRPr lang="en-US" sz="2400" i="0" u="none" strike="noStrike">
              <a:effectLst/>
            </a:endParaRPr>
          </a:p>
          <a:p>
            <a:pPr marL="342900" indent="-342900" algn="l" rtl="0" fontAlgn="base">
              <a:buFont typeface="Arial" panose="020B0604020202020204" pitchFamily="34" charset="0"/>
              <a:buChar char="•"/>
            </a:pPr>
            <a:endParaRPr lang="en-US" sz="2400">
              <a:latin typeface="Arial" panose="020B0604020202020204" pitchFamily="34" charset="0"/>
            </a:endParaRPr>
          </a:p>
          <a:p>
            <a:pPr marL="342900" indent="-342900" algn="l" rtl="0" fontAlgn="base">
              <a:buFont typeface="Arial" panose="020B0604020202020204" pitchFamily="34" charset="0"/>
              <a:buChar char="•"/>
            </a:pPr>
            <a:endParaRPr lang="en-US" sz="2400" i="0" u="none" strike="noStrike">
              <a:effectLst/>
              <a:latin typeface="Arial" panose="020B0604020202020204" pitchFamily="34" charset="0"/>
            </a:endParaRPr>
          </a:p>
          <a:p>
            <a:pPr marL="342900" indent="-342900" algn="l" rtl="0" fontAlgn="base">
              <a:buFont typeface="Arial" panose="020B0604020202020204" pitchFamily="34" charset="0"/>
              <a:buChar char="•"/>
            </a:pPr>
            <a:r>
              <a:rPr lang="en-US" sz="2400" i="0" u="none" strike="noStrike">
                <a:effectLst/>
              </a:rPr>
              <a:t>Shreyashi Mukhopadhyay: </a:t>
            </a:r>
            <a:r>
              <a:rPr lang="en-US" sz="2400" i="0">
                <a:effectLst/>
              </a:rPr>
              <a:t>​</a:t>
            </a:r>
          </a:p>
          <a:p>
            <a:pPr marL="800100" lvl="1" indent="-342900" fontAlgn="base">
              <a:buFont typeface="Courier New" panose="02070309020205020404" pitchFamily="49" charset="0"/>
              <a:buChar char="o"/>
            </a:pPr>
            <a:r>
              <a:rPr lang="en-US" sz="2400" i="0" u="none" strike="noStrike">
                <a:effectLst/>
              </a:rPr>
              <a:t>Amazon 0302 Network EDA</a:t>
            </a:r>
            <a:r>
              <a:rPr lang="en-US" sz="2400" i="0">
                <a:effectLst/>
              </a:rPr>
              <a:t>​</a:t>
            </a:r>
          </a:p>
          <a:p>
            <a:pPr marL="800100" lvl="1" indent="-342900" fontAlgn="base">
              <a:buFont typeface="Courier New" panose="02070309020205020404" pitchFamily="49" charset="0"/>
              <a:buChar char="o"/>
            </a:pPr>
            <a:r>
              <a:rPr lang="en-US" sz="2400" i="0" u="none" strike="noStrike">
                <a:effectLst/>
              </a:rPr>
              <a:t>Link Prediction                 </a:t>
            </a:r>
            <a:r>
              <a:rPr lang="en-US" sz="2400" i="0">
                <a:effectLst/>
              </a:rPr>
              <a:t>​</a:t>
            </a:r>
          </a:p>
          <a:p>
            <a:pPr marL="800100" lvl="1" indent="-342900" fontAlgn="base">
              <a:buFont typeface="Courier New" panose="02070309020205020404" pitchFamily="49" charset="0"/>
              <a:buChar char="o"/>
            </a:pPr>
            <a:r>
              <a:rPr lang="en-US" sz="2400" i="0" u="none" strike="noStrike">
                <a:effectLst/>
              </a:rPr>
              <a:t>Recommendation System</a:t>
            </a:r>
            <a:r>
              <a:rPr lang="en-US" sz="2400" i="0">
                <a:effectLst/>
              </a:rPr>
              <a:t>​</a:t>
            </a:r>
          </a:p>
          <a:p>
            <a:pPr algn="l" rtl="0" fontAlgn="base"/>
            <a:r>
              <a:rPr lang="en-US" sz="2400" i="0">
                <a:effectLst/>
              </a:rPr>
              <a:t>​</a:t>
            </a:r>
          </a:p>
          <a:p>
            <a:pPr marL="342900" indent="-342900" algn="l" rtl="0" fontAlgn="base">
              <a:buFont typeface="Arial" panose="020B0604020202020204" pitchFamily="34" charset="0"/>
              <a:buChar char="•"/>
            </a:pPr>
            <a:r>
              <a:rPr lang="en-US" sz="2400" i="0" u="none" strike="noStrike">
                <a:effectLst/>
              </a:rPr>
              <a:t>Xiaohong Liu:</a:t>
            </a:r>
            <a:r>
              <a:rPr lang="en-US" sz="2400" i="0">
                <a:effectLst/>
              </a:rPr>
              <a:t>​</a:t>
            </a:r>
          </a:p>
          <a:p>
            <a:pPr marL="800100" lvl="1" indent="-342900" fontAlgn="base">
              <a:buFont typeface="Courier New" panose="02070309020205020404" pitchFamily="49" charset="0"/>
              <a:buChar char="o"/>
            </a:pPr>
            <a:r>
              <a:rPr lang="en-US" sz="2400" i="0" u="none" strike="noStrike">
                <a:effectLst/>
              </a:rPr>
              <a:t>Graph Neural Network</a:t>
            </a:r>
            <a:endParaRPr lang="en-US" sz="2400" i="0">
              <a:effectLst/>
            </a:endParaRPr>
          </a:p>
        </p:txBody>
      </p:sp>
    </p:spTree>
    <p:extLst>
      <p:ext uri="{BB962C8B-B14F-4D97-AF65-F5344CB8AC3E}">
        <p14:creationId xmlns:p14="http://schemas.microsoft.com/office/powerpoint/2010/main" val="4277467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7"/>
          <p:cNvPicPr preferRelativeResize="0"/>
          <p:nvPr/>
        </p:nvPicPr>
        <p:blipFill rotWithShape="1">
          <a:blip r:embed="rId3">
            <a:alphaModFix/>
          </a:blip>
          <a:srcRect/>
          <a:stretch/>
        </p:blipFill>
        <p:spPr>
          <a:xfrm flipH="1">
            <a:off x="7960434" y="3800635"/>
            <a:ext cx="3699129" cy="2446864"/>
          </a:xfrm>
          <a:prstGeom prst="rect">
            <a:avLst/>
          </a:prstGeom>
          <a:noFill/>
          <a:ln>
            <a:noFill/>
          </a:ln>
        </p:spPr>
      </p:pic>
      <p:sp>
        <p:nvSpPr>
          <p:cNvPr id="217" name="Google Shape;217;p7"/>
          <p:cNvSpPr/>
          <p:nvPr/>
        </p:nvSpPr>
        <p:spPr>
          <a:xfrm>
            <a:off x="3228243" y="2542339"/>
            <a:ext cx="3423087" cy="120569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2"/>
              </a:buClr>
              <a:buSzPts val="5130"/>
              <a:buFont typeface="Arial"/>
              <a:buNone/>
            </a:pPr>
            <a:r>
              <a:rPr lang="en-US" sz="5400" b="1" i="1">
                <a:solidFill>
                  <a:schemeClr val="dk2"/>
                </a:solidFill>
                <a:latin typeface="Times New Roman"/>
                <a:ea typeface="Times New Roman"/>
                <a:cs typeface="Times New Roman"/>
                <a:sym typeface="Times New Roman"/>
              </a:rPr>
              <a:t>Questions?</a:t>
            </a:r>
            <a:endParaRPr/>
          </a:p>
        </p:txBody>
      </p:sp>
      <p:sp>
        <p:nvSpPr>
          <p:cNvPr id="218" name="Google Shape;218;p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51</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8"/>
          <p:cNvSpPr txBox="1">
            <a:spLocks noGrp="1"/>
          </p:cNvSpPr>
          <p:nvPr>
            <p:ph type="title"/>
          </p:nvPr>
        </p:nvSpPr>
        <p:spPr>
          <a:xfrm>
            <a:off x="1332232" y="2792932"/>
            <a:ext cx="8190227" cy="609398"/>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lt1"/>
              </a:buClr>
              <a:buSzPts val="4400"/>
              <a:buFont typeface="Arial"/>
              <a:buNone/>
            </a:pPr>
            <a:r>
              <a:rPr lang="en-US" sz="4400">
                <a:latin typeface="Arial"/>
                <a:ea typeface="Arial"/>
                <a:cs typeface="Arial"/>
                <a:sym typeface="Arial"/>
              </a:rPr>
              <a:t>Thank you!</a:t>
            </a:r>
            <a:endParaRPr sz="4400"/>
          </a:p>
        </p:txBody>
      </p:sp>
      <p:sp>
        <p:nvSpPr>
          <p:cNvPr id="225" name="Google Shape;225;p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52</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705695" y="2834438"/>
            <a:ext cx="8579277" cy="677108"/>
          </a:xfrm>
        </p:spPr>
        <p:txBody>
          <a:bodyPr/>
          <a:lstStyle/>
          <a:p>
            <a:pPr algn="ctr">
              <a:lnSpc>
                <a:spcPct val="100000"/>
              </a:lnSpc>
            </a:pPr>
            <a:r>
              <a:rPr lang="en-US" sz="4400">
                <a:latin typeface="Calibri"/>
              </a:rPr>
              <a:t>Data Source</a:t>
            </a:r>
            <a:endParaRPr lang="en-US"/>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6</a:t>
            </a:fld>
            <a:endParaRPr lang="en-US"/>
          </a:p>
        </p:txBody>
      </p:sp>
      <p:sp>
        <p:nvSpPr>
          <p:cNvPr id="3" name="Footer Placeholder 2">
            <a:extLst>
              <a:ext uri="{FF2B5EF4-FFF2-40B4-BE49-F238E27FC236}">
                <a16:creationId xmlns:a16="http://schemas.microsoft.com/office/drawing/2014/main" id="{57940E86-DC9B-94B2-56F3-34E3CE3FC9E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Tree>
    <p:extLst>
      <p:ext uri="{BB962C8B-B14F-4D97-AF65-F5344CB8AC3E}">
        <p14:creationId xmlns:p14="http://schemas.microsoft.com/office/powerpoint/2010/main" val="3873765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A588-43CB-AC24-4233-3B16CEEBC4E8}"/>
              </a:ext>
            </a:extLst>
          </p:cNvPr>
          <p:cNvSpPr>
            <a:spLocks noGrp="1"/>
          </p:cNvSpPr>
          <p:nvPr>
            <p:ph type="title"/>
          </p:nvPr>
        </p:nvSpPr>
        <p:spPr>
          <a:xfrm>
            <a:off x="194186" y="329757"/>
            <a:ext cx="11430000" cy="498598"/>
          </a:xfrm>
        </p:spPr>
        <p:txBody>
          <a:bodyPr/>
          <a:lstStyle/>
          <a:p>
            <a:r>
              <a:rPr lang="en-US">
                <a:latin typeface="Calibri" panose="020F0502020204030204" pitchFamily="34" charset="0"/>
                <a:ea typeface="Calibri" panose="020F0502020204030204" pitchFamily="34" charset="0"/>
                <a:cs typeface="Calibri" panose="020F0502020204030204" pitchFamily="34" charset="0"/>
              </a:rPr>
              <a:t>Data Source</a:t>
            </a:r>
          </a:p>
        </p:txBody>
      </p:sp>
      <p:sp>
        <p:nvSpPr>
          <p:cNvPr id="4" name="Slide Number Placeholder 3">
            <a:extLst>
              <a:ext uri="{FF2B5EF4-FFF2-40B4-BE49-F238E27FC236}">
                <a16:creationId xmlns:a16="http://schemas.microsoft.com/office/drawing/2014/main" id="{80561449-A1E4-1789-D7EB-2ABC74FA378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20" name="TextBox 19">
            <a:extLst>
              <a:ext uri="{FF2B5EF4-FFF2-40B4-BE49-F238E27FC236}">
                <a16:creationId xmlns:a16="http://schemas.microsoft.com/office/drawing/2014/main" id="{24ABEBEC-5C38-F883-89C7-8AE51F68E6BC}"/>
              </a:ext>
            </a:extLst>
          </p:cNvPr>
          <p:cNvSpPr txBox="1"/>
          <p:nvPr/>
        </p:nvSpPr>
        <p:spPr>
          <a:xfrm>
            <a:off x="4178710" y="3012101"/>
            <a:ext cx="5926395" cy="800219"/>
          </a:xfrm>
          <a:prstGeom prst="rect">
            <a:avLst/>
          </a:prstGeom>
          <a:noFill/>
        </p:spPr>
        <p:txBody>
          <a:bodyPr wrap="square">
            <a:spAutoFit/>
          </a:bodyPr>
          <a:lstStyle/>
          <a:p>
            <a:r>
              <a:rPr lang="en-US" sz="1800">
                <a:solidFill>
                  <a:schemeClr val="bg2"/>
                </a:solidFill>
                <a:hlinkClick r:id="rId2">
                  <a:extLst>
                    <a:ext uri="{A12FA001-AC4F-418D-AE19-62706E023703}">
                      <ahyp:hlinkClr xmlns:ahyp="http://schemas.microsoft.com/office/drawing/2018/hyperlinkcolor" val="tx"/>
                    </a:ext>
                  </a:extLst>
                </a:hlinkClick>
              </a:rPr>
              <a:t>https://snap.stanford.edu/data/amazon0302.html</a:t>
            </a:r>
            <a:endParaRPr lang="en-US" sz="1800">
              <a:solidFill>
                <a:schemeClr val="bg2"/>
              </a:solidFill>
            </a:endParaRPr>
          </a:p>
          <a:p>
            <a:endParaRPr lang="en-US"/>
          </a:p>
          <a:p>
            <a:endParaRPr lang="en-US"/>
          </a:p>
        </p:txBody>
      </p:sp>
      <p:sp>
        <p:nvSpPr>
          <p:cNvPr id="10" name="TextBox 9">
            <a:extLst>
              <a:ext uri="{FF2B5EF4-FFF2-40B4-BE49-F238E27FC236}">
                <a16:creationId xmlns:a16="http://schemas.microsoft.com/office/drawing/2014/main" id="{02E64D01-07BA-20DF-5DF0-EA911340F1FF}"/>
              </a:ext>
            </a:extLst>
          </p:cNvPr>
          <p:cNvSpPr txBox="1">
            <a:spLocks/>
          </p:cNvSpPr>
          <p:nvPr/>
        </p:nvSpPr>
        <p:spPr>
          <a:xfrm>
            <a:off x="4276044" y="5014567"/>
            <a:ext cx="5987722" cy="584775"/>
          </a:xfrm>
          <a:prstGeom prst="rect">
            <a:avLst/>
          </a:prstGeom>
          <a:solidFill>
            <a:schemeClr val="bg1"/>
          </a:solidFill>
        </p:spPr>
        <p:txBody>
          <a:bodyPr wrap="square">
            <a:spAutoFit/>
          </a:bodyPr>
          <a:lstStyle/>
          <a:p>
            <a:r>
              <a:rPr lang="en-US" sz="1800">
                <a:hlinkClick r:id="rId3"/>
              </a:rPr>
              <a:t>https://snap.stanford.edu/data/amazon-meta.html</a:t>
            </a:r>
            <a:endParaRPr lang="en-US" sz="1050"/>
          </a:p>
          <a:p>
            <a:endParaRPr lang="en-US"/>
          </a:p>
        </p:txBody>
      </p:sp>
      <p:pic>
        <p:nvPicPr>
          <p:cNvPr id="16" name="Picture 15">
            <a:extLst>
              <a:ext uri="{FF2B5EF4-FFF2-40B4-BE49-F238E27FC236}">
                <a16:creationId xmlns:a16="http://schemas.microsoft.com/office/drawing/2014/main" id="{C11625F4-3824-EBDB-6D86-01C05750875A}"/>
              </a:ext>
            </a:extLst>
          </p:cNvPr>
          <p:cNvPicPr>
            <a:picLocks noChangeAspect="1"/>
          </p:cNvPicPr>
          <p:nvPr/>
        </p:nvPicPr>
        <p:blipFill>
          <a:blip r:embed="rId4"/>
          <a:stretch>
            <a:fillRect/>
          </a:stretch>
        </p:blipFill>
        <p:spPr>
          <a:xfrm>
            <a:off x="4218125" y="2256678"/>
            <a:ext cx="6970984" cy="487722"/>
          </a:xfrm>
          <a:prstGeom prst="rect">
            <a:avLst/>
          </a:prstGeom>
          <a:solidFill>
            <a:schemeClr val="bg1"/>
          </a:solidFill>
        </p:spPr>
      </p:pic>
      <p:pic>
        <p:nvPicPr>
          <p:cNvPr id="18" name="Picture 17">
            <a:extLst>
              <a:ext uri="{FF2B5EF4-FFF2-40B4-BE49-F238E27FC236}">
                <a16:creationId xmlns:a16="http://schemas.microsoft.com/office/drawing/2014/main" id="{08765339-C260-900E-C5C9-ED3EE915E7A9}"/>
              </a:ext>
            </a:extLst>
          </p:cNvPr>
          <p:cNvPicPr>
            <a:picLocks noChangeAspect="1"/>
          </p:cNvPicPr>
          <p:nvPr/>
        </p:nvPicPr>
        <p:blipFill>
          <a:blip r:embed="rId5"/>
          <a:stretch>
            <a:fillRect/>
          </a:stretch>
        </p:blipFill>
        <p:spPr>
          <a:xfrm>
            <a:off x="4233602" y="4056795"/>
            <a:ext cx="6111860" cy="571550"/>
          </a:xfrm>
          <a:prstGeom prst="rect">
            <a:avLst/>
          </a:prstGeom>
          <a:solidFill>
            <a:schemeClr val="bg1"/>
          </a:solidFill>
        </p:spPr>
      </p:pic>
      <p:pic>
        <p:nvPicPr>
          <p:cNvPr id="24" name="Picture 23">
            <a:extLst>
              <a:ext uri="{FF2B5EF4-FFF2-40B4-BE49-F238E27FC236}">
                <a16:creationId xmlns:a16="http://schemas.microsoft.com/office/drawing/2014/main" id="{61A13669-0817-6EDA-57E1-CA27F98317D5}"/>
              </a:ext>
            </a:extLst>
          </p:cNvPr>
          <p:cNvPicPr>
            <a:picLocks noChangeAspect="1"/>
          </p:cNvPicPr>
          <p:nvPr/>
        </p:nvPicPr>
        <p:blipFill rotWithShape="1">
          <a:blip r:embed="rId6"/>
          <a:srcRect r="12819" b="7519"/>
          <a:stretch/>
        </p:blipFill>
        <p:spPr>
          <a:xfrm>
            <a:off x="194186" y="1197724"/>
            <a:ext cx="3764921" cy="426004"/>
          </a:xfrm>
          <a:prstGeom prst="rect">
            <a:avLst/>
          </a:prstGeom>
        </p:spPr>
      </p:pic>
      <p:pic>
        <p:nvPicPr>
          <p:cNvPr id="29" name="Picture 2" descr="SNAP Dataset | Papers With Code">
            <a:extLst>
              <a:ext uri="{FF2B5EF4-FFF2-40B4-BE49-F238E27FC236}">
                <a16:creationId xmlns:a16="http://schemas.microsoft.com/office/drawing/2014/main" id="{84F0B1A0-DCDE-96FF-959C-354897FF1C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837" y="2068877"/>
            <a:ext cx="2686666" cy="26866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4A036A4F-27F1-89E5-FC3E-F564C4137B22}"/>
              </a:ext>
            </a:extLst>
          </p:cNvPr>
          <p:cNvPicPr>
            <a:picLocks noChangeAspect="1"/>
          </p:cNvPicPr>
          <p:nvPr/>
        </p:nvPicPr>
        <p:blipFill rotWithShape="1">
          <a:blip r:embed="rId8"/>
          <a:srcRect t="3437" b="-1"/>
          <a:stretch/>
        </p:blipFill>
        <p:spPr>
          <a:xfrm>
            <a:off x="4167074" y="1096056"/>
            <a:ext cx="6394036" cy="652567"/>
          </a:xfrm>
          <a:prstGeom prst="rect">
            <a:avLst/>
          </a:prstGeom>
        </p:spPr>
      </p:pic>
    </p:spTree>
    <p:extLst>
      <p:ext uri="{BB962C8B-B14F-4D97-AF65-F5344CB8AC3E}">
        <p14:creationId xmlns:p14="http://schemas.microsoft.com/office/powerpoint/2010/main" val="360011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D9DEE-775B-B552-6249-78E425309E5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10" name="Picture 9">
            <a:extLst>
              <a:ext uri="{FF2B5EF4-FFF2-40B4-BE49-F238E27FC236}">
                <a16:creationId xmlns:a16="http://schemas.microsoft.com/office/drawing/2014/main" id="{1FDA8C61-2675-AA63-642A-9B04769125D8}"/>
              </a:ext>
            </a:extLst>
          </p:cNvPr>
          <p:cNvPicPr>
            <a:picLocks noGrp="1" noRot="1" noChangeAspect="1" noMove="1" noResize="1" noEditPoints="1" noAdjustHandles="1" noChangeArrowheads="1" noChangeShapeType="1" noCrop="1"/>
          </p:cNvPicPr>
          <p:nvPr/>
        </p:nvPicPr>
        <p:blipFill>
          <a:blip r:embed="rId2"/>
          <a:stretch>
            <a:fillRect/>
          </a:stretch>
        </p:blipFill>
        <p:spPr>
          <a:xfrm>
            <a:off x="5835888" y="1524966"/>
            <a:ext cx="2540739" cy="534892"/>
          </a:xfrm>
          <a:prstGeom prst="rect">
            <a:avLst/>
          </a:prstGeom>
        </p:spPr>
      </p:pic>
      <p:pic>
        <p:nvPicPr>
          <p:cNvPr id="12" name="Picture 11">
            <a:extLst>
              <a:ext uri="{FF2B5EF4-FFF2-40B4-BE49-F238E27FC236}">
                <a16:creationId xmlns:a16="http://schemas.microsoft.com/office/drawing/2014/main" id="{F2F4BE32-3691-144A-98FB-77942077CA5C}"/>
              </a:ext>
            </a:extLst>
          </p:cNvPr>
          <p:cNvPicPr>
            <a:picLocks noGrp="1" noRot="1" noChangeAspect="1" noMove="1" noResize="1" noEditPoints="1" noAdjustHandles="1" noChangeArrowheads="1" noChangeShapeType="1" noCrop="1"/>
          </p:cNvPicPr>
          <p:nvPr/>
        </p:nvPicPr>
        <p:blipFill>
          <a:blip r:embed="rId3"/>
          <a:stretch>
            <a:fillRect/>
          </a:stretch>
        </p:blipFill>
        <p:spPr>
          <a:xfrm>
            <a:off x="5779019" y="2387606"/>
            <a:ext cx="4027308" cy="3640996"/>
          </a:xfrm>
          <a:prstGeom prst="rect">
            <a:avLst/>
          </a:prstGeom>
        </p:spPr>
      </p:pic>
      <p:pic>
        <p:nvPicPr>
          <p:cNvPr id="14" name="Picture 13">
            <a:extLst>
              <a:ext uri="{FF2B5EF4-FFF2-40B4-BE49-F238E27FC236}">
                <a16:creationId xmlns:a16="http://schemas.microsoft.com/office/drawing/2014/main" id="{3A00E6D1-39D4-FA93-031A-65621957824A}"/>
              </a:ext>
            </a:extLst>
          </p:cNvPr>
          <p:cNvPicPr>
            <a:picLocks noGrp="1" noRot="1" noChangeAspect="1" noMove="1" noResize="1" noEditPoints="1" noAdjustHandles="1" noChangeArrowheads="1" noChangeShapeType="1" noCrop="1"/>
          </p:cNvPicPr>
          <p:nvPr/>
        </p:nvPicPr>
        <p:blipFill>
          <a:blip r:embed="rId4"/>
          <a:stretch>
            <a:fillRect/>
          </a:stretch>
        </p:blipFill>
        <p:spPr>
          <a:xfrm>
            <a:off x="40696" y="2489021"/>
            <a:ext cx="3852588" cy="3331676"/>
          </a:xfrm>
          <a:prstGeom prst="rect">
            <a:avLst/>
          </a:prstGeom>
        </p:spPr>
      </p:pic>
      <p:pic>
        <p:nvPicPr>
          <p:cNvPr id="15" name="Picture 14">
            <a:extLst>
              <a:ext uri="{FF2B5EF4-FFF2-40B4-BE49-F238E27FC236}">
                <a16:creationId xmlns:a16="http://schemas.microsoft.com/office/drawing/2014/main" id="{11242239-0169-1EBF-4A2C-8D28C0050939}"/>
              </a:ext>
            </a:extLst>
          </p:cNvPr>
          <p:cNvPicPr>
            <a:picLocks noGrp="1" noRot="1" noChangeAspect="1" noMove="1" noResize="1" noEditPoints="1" noAdjustHandles="1" noChangeArrowheads="1" noChangeShapeType="1" noCrop="1"/>
          </p:cNvPicPr>
          <p:nvPr/>
        </p:nvPicPr>
        <p:blipFill>
          <a:blip r:embed="rId2"/>
          <a:stretch>
            <a:fillRect/>
          </a:stretch>
        </p:blipFill>
        <p:spPr>
          <a:xfrm>
            <a:off x="40696" y="1524966"/>
            <a:ext cx="2693614" cy="534892"/>
          </a:xfrm>
          <a:prstGeom prst="rect">
            <a:avLst/>
          </a:prstGeom>
        </p:spPr>
      </p:pic>
      <p:pic>
        <p:nvPicPr>
          <p:cNvPr id="17" name="Picture 16">
            <a:extLst>
              <a:ext uri="{FF2B5EF4-FFF2-40B4-BE49-F238E27FC236}">
                <a16:creationId xmlns:a16="http://schemas.microsoft.com/office/drawing/2014/main" id="{D3FB47B2-8D46-DC4E-3B82-266B2199D24A}"/>
              </a:ext>
            </a:extLst>
          </p:cNvPr>
          <p:cNvPicPr>
            <a:picLocks noChangeAspect="1"/>
          </p:cNvPicPr>
          <p:nvPr/>
        </p:nvPicPr>
        <p:blipFill>
          <a:blip r:embed="rId5"/>
          <a:stretch>
            <a:fillRect/>
          </a:stretch>
        </p:blipFill>
        <p:spPr>
          <a:xfrm>
            <a:off x="-10954" y="589043"/>
            <a:ext cx="5809637" cy="586791"/>
          </a:xfrm>
          <a:prstGeom prst="rect">
            <a:avLst/>
          </a:prstGeom>
        </p:spPr>
      </p:pic>
      <p:pic>
        <p:nvPicPr>
          <p:cNvPr id="19" name="Picture 18">
            <a:extLst>
              <a:ext uri="{FF2B5EF4-FFF2-40B4-BE49-F238E27FC236}">
                <a16:creationId xmlns:a16="http://schemas.microsoft.com/office/drawing/2014/main" id="{D9C2CC84-6680-652A-B73C-222C1B1F9366}"/>
              </a:ext>
            </a:extLst>
          </p:cNvPr>
          <p:cNvPicPr>
            <a:picLocks noChangeAspect="1"/>
          </p:cNvPicPr>
          <p:nvPr/>
        </p:nvPicPr>
        <p:blipFill>
          <a:blip r:embed="rId6"/>
          <a:stretch>
            <a:fillRect/>
          </a:stretch>
        </p:blipFill>
        <p:spPr>
          <a:xfrm>
            <a:off x="5812928" y="578745"/>
            <a:ext cx="6379074" cy="592182"/>
          </a:xfrm>
          <a:prstGeom prst="rect">
            <a:avLst/>
          </a:prstGeom>
        </p:spPr>
      </p:pic>
    </p:spTree>
    <p:extLst>
      <p:ext uri="{BB962C8B-B14F-4D97-AF65-F5344CB8AC3E}">
        <p14:creationId xmlns:p14="http://schemas.microsoft.com/office/powerpoint/2010/main" val="653852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705695" y="2834438"/>
            <a:ext cx="8579277" cy="677108"/>
          </a:xfrm>
        </p:spPr>
        <p:txBody>
          <a:bodyPr/>
          <a:lstStyle/>
          <a:p>
            <a:pPr algn="ctr">
              <a:lnSpc>
                <a:spcPct val="100000"/>
              </a:lnSpc>
            </a:pPr>
            <a:r>
              <a:rPr lang="en-US" sz="4400">
                <a:latin typeface="Calibri"/>
              </a:rPr>
              <a:t>EDA</a:t>
            </a:r>
            <a:endParaRPr lang="en-US"/>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9</a:t>
            </a:fld>
            <a:endParaRPr lang="en-US"/>
          </a:p>
        </p:txBody>
      </p:sp>
      <p:sp>
        <p:nvSpPr>
          <p:cNvPr id="3" name="Footer Placeholder 2">
            <a:extLst>
              <a:ext uri="{FF2B5EF4-FFF2-40B4-BE49-F238E27FC236}">
                <a16:creationId xmlns:a16="http://schemas.microsoft.com/office/drawing/2014/main" id="{57940E86-DC9B-94B2-56F3-34E3CE3FC9E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Tree>
    <p:extLst>
      <p:ext uri="{BB962C8B-B14F-4D97-AF65-F5344CB8AC3E}">
        <p14:creationId xmlns:p14="http://schemas.microsoft.com/office/powerpoint/2010/main" val="3372712251"/>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9E06967EF9454D8B6D1985244FD3DE" ma:contentTypeVersion="3" ma:contentTypeDescription="Create a new document." ma:contentTypeScope="" ma:versionID="4d7c476c03a6bac85e5c4ec6d7d023ed">
  <xsd:schema xmlns:xsd="http://www.w3.org/2001/XMLSchema" xmlns:xs="http://www.w3.org/2001/XMLSchema" xmlns:p="http://schemas.microsoft.com/office/2006/metadata/properties" xmlns:ns2="7a772a40-e84b-44a5-a978-c20ab7d4efcf" targetNamespace="http://schemas.microsoft.com/office/2006/metadata/properties" ma:root="true" ma:fieldsID="e8d549cbc61f3faf8283aa31139b86cf" ns2:_="">
    <xsd:import namespace="7a772a40-e84b-44a5-a978-c20ab7d4efc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772a40-e84b-44a5-a978-c20ab7d4ef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10A66A-E800-4879-A56C-7FEAF3D1FED2}">
  <ds:schemaRefs>
    <ds:schemaRef ds:uri="http://schemas.microsoft.com/sharepoint/v3/contenttype/forms"/>
  </ds:schemaRefs>
</ds:datastoreItem>
</file>

<file path=customXml/itemProps2.xml><?xml version="1.0" encoding="utf-8"?>
<ds:datastoreItem xmlns:ds="http://schemas.openxmlformats.org/officeDocument/2006/customXml" ds:itemID="{0549D0AE-CD5F-4FC1-85D4-6D2CBEBC3F26}">
  <ds:schemaRefs>
    <ds:schemaRef ds:uri="7a772a40-e84b-44a5-a978-c20ab7d4efc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8431D6B-74E0-45B5-96EC-E1BF7DD77B0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52</Slides>
  <Notes>12</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MAT008_Robinson_PPT_template_20160817_1e</vt:lpstr>
      <vt:lpstr>Graph Analytics Final Project​ ​  Qiuyuan Zhang​  Shreyashi Mukhopadhyay  Xiaohong Liu   November 30, 2023  </vt:lpstr>
      <vt:lpstr>Amazon Co-purchasing Network Analysis</vt:lpstr>
      <vt:lpstr>Contents:</vt:lpstr>
      <vt:lpstr>Problem Statement and Objective</vt:lpstr>
      <vt:lpstr>Problem Statement and Objective</vt:lpstr>
      <vt:lpstr>Data Source</vt:lpstr>
      <vt:lpstr>Data Source</vt:lpstr>
      <vt:lpstr>PowerPoint Presentation</vt:lpstr>
      <vt:lpstr>EDA</vt:lpstr>
      <vt:lpstr>Data Overview </vt:lpstr>
      <vt:lpstr>Amazon Metadata Network EDA</vt:lpstr>
      <vt:lpstr>Amazon Metadata Description</vt:lpstr>
      <vt:lpstr>Data description</vt:lpstr>
      <vt:lpstr>Amazon Metadata Exploration</vt:lpstr>
      <vt:lpstr>Amazon Metadata Exploration</vt:lpstr>
      <vt:lpstr>Amazon Metadata Products with Highest reviews</vt:lpstr>
      <vt:lpstr>Amazon 0302 Network EDA</vt:lpstr>
      <vt:lpstr>Network Visualization</vt:lpstr>
      <vt:lpstr>Network Visualization with labels &amp; degree distribution</vt:lpstr>
      <vt:lpstr>Network Measures: Connected components</vt:lpstr>
      <vt:lpstr>Network Measures: Highest Degree</vt:lpstr>
      <vt:lpstr>Network Measures: Closeness Centrality</vt:lpstr>
      <vt:lpstr>Network Measures: Degree Centrality</vt:lpstr>
      <vt:lpstr>Network Measures: Betweenness Centrality </vt:lpstr>
      <vt:lpstr>Network Measures: Eigenvector Centrality</vt:lpstr>
      <vt:lpstr>Network Measures: Page Rank</vt:lpstr>
      <vt:lpstr>Girvan Newman Communities</vt:lpstr>
      <vt:lpstr>Louvain Communities</vt:lpstr>
      <vt:lpstr>Machine Learning</vt:lpstr>
      <vt:lpstr>Link Prediction</vt:lpstr>
      <vt:lpstr>Link Prediction Motivation  </vt:lpstr>
      <vt:lpstr>Data Preprocessing</vt:lpstr>
      <vt:lpstr>Model Development</vt:lpstr>
      <vt:lpstr>Model fitting</vt:lpstr>
      <vt:lpstr>Model Performance</vt:lpstr>
      <vt:lpstr>Recommendation System</vt:lpstr>
      <vt:lpstr>Research Question and Motivation</vt:lpstr>
      <vt:lpstr>Data Preprocessing</vt:lpstr>
      <vt:lpstr>Ego network of the product ASIN</vt:lpstr>
      <vt:lpstr>Recommendations</vt:lpstr>
      <vt:lpstr>Ego network of the product ASIN</vt:lpstr>
      <vt:lpstr>Recommendations</vt:lpstr>
      <vt:lpstr>GNN Model </vt:lpstr>
      <vt:lpstr>Graph Neural Network</vt:lpstr>
      <vt:lpstr>Graph Neural Network</vt:lpstr>
      <vt:lpstr>Graph Neural Network</vt:lpstr>
      <vt:lpstr>Graph Neural Network</vt:lpstr>
      <vt:lpstr>Graph Neural Network</vt:lpstr>
      <vt:lpstr>Conclusion &amp; Next Step</vt:lpstr>
      <vt:lpstr>Contribution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GRA Fall Semester  Licensing Project  Shreyashi Mukhopadhyay  October 26, 2023 </dc:title>
  <dc:creator>CHARITY EKPO</dc:creator>
  <cp:revision>3</cp:revision>
  <dcterms:created xsi:type="dcterms:W3CDTF">2020-09-25T14:57:05Z</dcterms:created>
  <dcterms:modified xsi:type="dcterms:W3CDTF">2023-11-30T22:21:51Z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0x010100609E06967EF9454D8B6D1985244FD3DE</vt:lpwstr>
  </property>
</Properties>
</file>